
<file path=[Content_Types].xml><?xml version="1.0" encoding="utf-8"?>
<Types xmlns="http://schemas.openxmlformats.org/package/2006/content-types">
  <Default Extension="png" ContentType="image/png"/>
  <Default Extension="wmf" ContentType="image/x-wmf"/>
  <Default Extension="emf" ContentType="image/x-emf"/>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0" r:id="rId1"/>
    <p:sldMasterId id="2147483769" r:id="rId2"/>
  </p:sldMasterIdLst>
  <p:notesMasterIdLst>
    <p:notesMasterId r:id="rId30"/>
  </p:notesMasterIdLst>
  <p:handoutMasterIdLst>
    <p:handoutMasterId r:id="rId31"/>
  </p:handoutMasterIdLst>
  <p:sldIdLst>
    <p:sldId id="463" r:id="rId3"/>
    <p:sldId id="458" r:id="rId4"/>
    <p:sldId id="459" r:id="rId5"/>
    <p:sldId id="461" r:id="rId6"/>
    <p:sldId id="462" r:id="rId7"/>
    <p:sldId id="464" r:id="rId8"/>
    <p:sldId id="465" r:id="rId9"/>
    <p:sldId id="466" r:id="rId10"/>
    <p:sldId id="467" r:id="rId11"/>
    <p:sldId id="468" r:id="rId12"/>
    <p:sldId id="469" r:id="rId13"/>
    <p:sldId id="470" r:id="rId14"/>
    <p:sldId id="471" r:id="rId15"/>
    <p:sldId id="472" r:id="rId16"/>
    <p:sldId id="473" r:id="rId17"/>
    <p:sldId id="474" r:id="rId18"/>
    <p:sldId id="475" r:id="rId19"/>
    <p:sldId id="476" r:id="rId20"/>
    <p:sldId id="477" r:id="rId21"/>
    <p:sldId id="478" r:id="rId22"/>
    <p:sldId id="479" r:id="rId23"/>
    <p:sldId id="480" r:id="rId24"/>
    <p:sldId id="481" r:id="rId25"/>
    <p:sldId id="482" r:id="rId26"/>
    <p:sldId id="483" r:id="rId27"/>
    <p:sldId id="484" r:id="rId28"/>
    <p:sldId id="485" r:id="rId29"/>
  </p:sldIdLst>
  <p:sldSz cx="9906000" cy="6858000" type="A4"/>
  <p:notesSz cx="6797675" cy="9872663"/>
  <p:defaultTextStyle>
    <a:defPPr>
      <a:defRPr lang="en-US"/>
    </a:defPPr>
    <a:lvl1pPr algn="l" rtl="0" fontAlgn="base">
      <a:spcBef>
        <a:spcPct val="15000"/>
      </a:spcBef>
      <a:spcAft>
        <a:spcPct val="0"/>
      </a:spcAft>
      <a:buClr>
        <a:srgbClr val="2A6AB3"/>
      </a:buClr>
      <a:buSzPct val="110000"/>
      <a:buFont typeface="Wingdings" charset="2"/>
      <a:defRPr sz="2800" kern="1200">
        <a:solidFill>
          <a:schemeClr val="tx1"/>
        </a:solidFill>
        <a:latin typeface="Arial" charset="0"/>
        <a:ea typeface="ＭＳ Ｐゴシック" charset="-128"/>
        <a:cs typeface="+mn-cs"/>
      </a:defRPr>
    </a:lvl1pPr>
    <a:lvl2pPr marL="457200" algn="l" rtl="0" fontAlgn="base">
      <a:spcBef>
        <a:spcPct val="15000"/>
      </a:spcBef>
      <a:spcAft>
        <a:spcPct val="0"/>
      </a:spcAft>
      <a:buClr>
        <a:srgbClr val="2A6AB3"/>
      </a:buClr>
      <a:buSzPct val="110000"/>
      <a:buFont typeface="Wingdings" charset="2"/>
      <a:defRPr sz="2800" kern="1200">
        <a:solidFill>
          <a:schemeClr val="tx1"/>
        </a:solidFill>
        <a:latin typeface="Arial" charset="0"/>
        <a:ea typeface="ＭＳ Ｐゴシック" charset="-128"/>
        <a:cs typeface="+mn-cs"/>
      </a:defRPr>
    </a:lvl2pPr>
    <a:lvl3pPr marL="914400" algn="l" rtl="0" fontAlgn="base">
      <a:spcBef>
        <a:spcPct val="15000"/>
      </a:spcBef>
      <a:spcAft>
        <a:spcPct val="0"/>
      </a:spcAft>
      <a:buClr>
        <a:srgbClr val="2A6AB3"/>
      </a:buClr>
      <a:buSzPct val="110000"/>
      <a:buFont typeface="Wingdings" charset="2"/>
      <a:defRPr sz="2800" kern="1200">
        <a:solidFill>
          <a:schemeClr val="tx1"/>
        </a:solidFill>
        <a:latin typeface="Arial" charset="0"/>
        <a:ea typeface="ＭＳ Ｐゴシック" charset="-128"/>
        <a:cs typeface="+mn-cs"/>
      </a:defRPr>
    </a:lvl3pPr>
    <a:lvl4pPr marL="1371600" algn="l" rtl="0" fontAlgn="base">
      <a:spcBef>
        <a:spcPct val="15000"/>
      </a:spcBef>
      <a:spcAft>
        <a:spcPct val="0"/>
      </a:spcAft>
      <a:buClr>
        <a:srgbClr val="2A6AB3"/>
      </a:buClr>
      <a:buSzPct val="110000"/>
      <a:buFont typeface="Wingdings" charset="2"/>
      <a:defRPr sz="2800" kern="1200">
        <a:solidFill>
          <a:schemeClr val="tx1"/>
        </a:solidFill>
        <a:latin typeface="Arial" charset="0"/>
        <a:ea typeface="ＭＳ Ｐゴシック" charset="-128"/>
        <a:cs typeface="+mn-cs"/>
      </a:defRPr>
    </a:lvl4pPr>
    <a:lvl5pPr marL="1828800" algn="l" rtl="0" fontAlgn="base">
      <a:spcBef>
        <a:spcPct val="15000"/>
      </a:spcBef>
      <a:spcAft>
        <a:spcPct val="0"/>
      </a:spcAft>
      <a:buClr>
        <a:srgbClr val="2A6AB3"/>
      </a:buClr>
      <a:buSzPct val="110000"/>
      <a:buFont typeface="Wingdings" charset="2"/>
      <a:defRPr sz="2800" kern="1200">
        <a:solidFill>
          <a:schemeClr val="tx1"/>
        </a:solidFill>
        <a:latin typeface="Arial" charset="0"/>
        <a:ea typeface="ＭＳ Ｐゴシック" charset="-128"/>
        <a:cs typeface="+mn-cs"/>
      </a:defRPr>
    </a:lvl5pPr>
    <a:lvl6pPr marL="2286000" algn="l" defTabSz="914400" rtl="0" eaLnBrk="1" latinLnBrk="0" hangingPunct="1">
      <a:defRPr sz="2800" kern="1200">
        <a:solidFill>
          <a:schemeClr val="tx1"/>
        </a:solidFill>
        <a:latin typeface="Arial" charset="0"/>
        <a:ea typeface="ＭＳ Ｐゴシック" charset="-128"/>
        <a:cs typeface="+mn-cs"/>
      </a:defRPr>
    </a:lvl6pPr>
    <a:lvl7pPr marL="2743200" algn="l" defTabSz="914400" rtl="0" eaLnBrk="1" latinLnBrk="0" hangingPunct="1">
      <a:defRPr sz="2800" kern="1200">
        <a:solidFill>
          <a:schemeClr val="tx1"/>
        </a:solidFill>
        <a:latin typeface="Arial" charset="0"/>
        <a:ea typeface="ＭＳ Ｐゴシック" charset="-128"/>
        <a:cs typeface="+mn-cs"/>
      </a:defRPr>
    </a:lvl7pPr>
    <a:lvl8pPr marL="3200400" algn="l" defTabSz="914400" rtl="0" eaLnBrk="1" latinLnBrk="0" hangingPunct="1">
      <a:defRPr sz="2800" kern="1200">
        <a:solidFill>
          <a:schemeClr val="tx1"/>
        </a:solidFill>
        <a:latin typeface="Arial" charset="0"/>
        <a:ea typeface="ＭＳ Ｐゴシック" charset="-128"/>
        <a:cs typeface="+mn-cs"/>
      </a:defRPr>
    </a:lvl8pPr>
    <a:lvl9pPr marL="3657600" algn="l" defTabSz="914400" rtl="0" eaLnBrk="1" latinLnBrk="0" hangingPunct="1">
      <a:defRPr sz="28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15:guide id="1" orient="horz" pos="3108">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0033CC"/>
    <a:srgbClr val="2A6AB3"/>
    <a:srgbClr val="CCECDE"/>
    <a:srgbClr val="C5E9DA"/>
    <a:srgbClr val="B7E3D1"/>
    <a:srgbClr val="9EDAC2"/>
    <a:srgbClr val="003399"/>
    <a:srgbClr val="0000FF"/>
    <a:srgbClr val="9FD9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ittlere Formatvorlage 1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508"/>
    <p:restoredTop sz="86507"/>
  </p:normalViewPr>
  <p:slideViewPr>
    <p:cSldViewPr>
      <p:cViewPr varScale="1">
        <p:scale>
          <a:sx n="99" d="100"/>
          <a:sy n="99" d="100"/>
        </p:scale>
        <p:origin x="520" y="176"/>
      </p:cViewPr>
      <p:guideLst>
        <p:guide orient="horz" pos="2160"/>
        <p:guide pos="312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p:cViewPr>
        <p:scale>
          <a:sx n="75" d="100"/>
          <a:sy n="75" d="100"/>
        </p:scale>
        <p:origin x="-2496" y="1296"/>
      </p:cViewPr>
      <p:guideLst>
        <p:guide orient="horz" pos="3108"/>
        <p:guide pos="214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32476" y="6494"/>
            <a:ext cx="2963631" cy="461082"/>
          </a:xfrm>
          <a:prstGeom prst="rect">
            <a:avLst/>
          </a:prstGeom>
          <a:noFill/>
          <a:ln w="9525">
            <a:noFill/>
            <a:miter lim="800000"/>
            <a:headEnd/>
            <a:tailEnd/>
          </a:ln>
          <a:effectLst/>
        </p:spPr>
        <p:txBody>
          <a:bodyPr vert="horz" wrap="square" lIns="19617" tIns="0" rIns="19617" bIns="0" numCol="1" anchor="t" anchorCtr="0" compatLnSpc="1">
            <a:prstTxWarp prst="textNoShape">
              <a:avLst/>
            </a:prstTxWarp>
          </a:bodyPr>
          <a:lstStyle>
            <a:lvl1pPr defTabSz="838336" eaLnBrk="0" hangingPunct="0">
              <a:lnSpc>
                <a:spcPct val="90000"/>
              </a:lnSpc>
              <a:spcBef>
                <a:spcPct val="0"/>
              </a:spcBef>
              <a:buClrTx/>
              <a:buSzTx/>
              <a:buFontTx/>
              <a:buNone/>
              <a:defRPr sz="900" i="1">
                <a:ea typeface="+mn-ea"/>
              </a:defRPr>
            </a:lvl1pPr>
          </a:lstStyle>
          <a:p>
            <a:pPr>
              <a:defRPr/>
            </a:pPr>
            <a:endParaRPr lang="en-US"/>
          </a:p>
        </p:txBody>
      </p:sp>
      <p:sp>
        <p:nvSpPr>
          <p:cNvPr id="3075" name="Rectangle 3"/>
          <p:cNvSpPr>
            <a:spLocks noGrp="1" noChangeArrowheads="1"/>
          </p:cNvSpPr>
          <p:nvPr>
            <p:ph type="dt" sz="quarter" idx="1"/>
          </p:nvPr>
        </p:nvSpPr>
        <p:spPr bwMode="auto">
          <a:xfrm>
            <a:off x="3868147" y="6494"/>
            <a:ext cx="2962006" cy="461082"/>
          </a:xfrm>
          <a:prstGeom prst="rect">
            <a:avLst/>
          </a:prstGeom>
          <a:noFill/>
          <a:ln w="9525">
            <a:noFill/>
            <a:miter lim="800000"/>
            <a:headEnd/>
            <a:tailEnd/>
          </a:ln>
          <a:effectLst/>
        </p:spPr>
        <p:txBody>
          <a:bodyPr vert="horz" wrap="square" lIns="19617" tIns="0" rIns="19617" bIns="0" numCol="1" anchor="t" anchorCtr="0" compatLnSpc="1">
            <a:prstTxWarp prst="textNoShape">
              <a:avLst/>
            </a:prstTxWarp>
          </a:bodyPr>
          <a:lstStyle>
            <a:lvl1pPr algn="r" defTabSz="838336" eaLnBrk="0" hangingPunct="0">
              <a:lnSpc>
                <a:spcPct val="90000"/>
              </a:lnSpc>
              <a:spcBef>
                <a:spcPct val="0"/>
              </a:spcBef>
              <a:buClrTx/>
              <a:buSzTx/>
              <a:buFontTx/>
              <a:buNone/>
              <a:defRPr sz="900" i="1">
                <a:ea typeface="+mn-ea"/>
              </a:defRPr>
            </a:lvl1pPr>
          </a:lstStyle>
          <a:p>
            <a:pPr>
              <a:defRPr/>
            </a:pPr>
            <a:endParaRPr lang="en-US"/>
          </a:p>
        </p:txBody>
      </p:sp>
      <p:sp>
        <p:nvSpPr>
          <p:cNvPr id="3076" name="Rectangle 4"/>
          <p:cNvSpPr>
            <a:spLocks noGrp="1" noChangeArrowheads="1"/>
          </p:cNvSpPr>
          <p:nvPr>
            <p:ph type="ftr" sz="quarter" idx="2"/>
          </p:nvPr>
        </p:nvSpPr>
        <p:spPr bwMode="auto">
          <a:xfrm>
            <a:off x="-32476" y="9403465"/>
            <a:ext cx="2963631" cy="461082"/>
          </a:xfrm>
          <a:prstGeom prst="rect">
            <a:avLst/>
          </a:prstGeom>
          <a:noFill/>
          <a:ln w="9525">
            <a:noFill/>
            <a:miter lim="800000"/>
            <a:headEnd/>
            <a:tailEnd/>
          </a:ln>
          <a:effectLst/>
        </p:spPr>
        <p:txBody>
          <a:bodyPr vert="horz" wrap="square" lIns="19617" tIns="0" rIns="19617" bIns="0" numCol="1" anchor="b" anchorCtr="0" compatLnSpc="1">
            <a:prstTxWarp prst="textNoShape">
              <a:avLst/>
            </a:prstTxWarp>
          </a:bodyPr>
          <a:lstStyle>
            <a:lvl1pPr defTabSz="838336" eaLnBrk="0" hangingPunct="0">
              <a:lnSpc>
                <a:spcPct val="90000"/>
              </a:lnSpc>
              <a:spcBef>
                <a:spcPct val="0"/>
              </a:spcBef>
              <a:buClrTx/>
              <a:buSzTx/>
              <a:buFontTx/>
              <a:buNone/>
              <a:defRPr sz="900" i="1">
                <a:ea typeface="+mn-ea"/>
              </a:defRPr>
            </a:lvl1pPr>
          </a:lstStyle>
          <a:p>
            <a:pPr>
              <a:defRPr/>
            </a:pPr>
            <a:endParaRPr lang="en-US"/>
          </a:p>
        </p:txBody>
      </p:sp>
      <p:sp>
        <p:nvSpPr>
          <p:cNvPr id="3077" name="Rectangle 5"/>
          <p:cNvSpPr>
            <a:spLocks noGrp="1" noChangeArrowheads="1"/>
          </p:cNvSpPr>
          <p:nvPr>
            <p:ph type="sldNum" sz="quarter" idx="3"/>
          </p:nvPr>
        </p:nvSpPr>
        <p:spPr bwMode="auto">
          <a:xfrm>
            <a:off x="3868147" y="9403465"/>
            <a:ext cx="2962006" cy="461082"/>
          </a:xfrm>
          <a:prstGeom prst="rect">
            <a:avLst/>
          </a:prstGeom>
          <a:noFill/>
          <a:ln w="9525">
            <a:noFill/>
            <a:miter lim="800000"/>
            <a:headEnd/>
            <a:tailEnd/>
          </a:ln>
          <a:effectLst/>
        </p:spPr>
        <p:txBody>
          <a:bodyPr vert="horz" wrap="square" lIns="19617" tIns="0" rIns="19617" bIns="0" numCol="1" anchor="b" anchorCtr="0" compatLnSpc="1">
            <a:prstTxWarp prst="textNoShape">
              <a:avLst/>
            </a:prstTxWarp>
          </a:bodyPr>
          <a:lstStyle>
            <a:lvl1pPr algn="r" defTabSz="838336" eaLnBrk="0" hangingPunct="0">
              <a:lnSpc>
                <a:spcPct val="90000"/>
              </a:lnSpc>
              <a:spcBef>
                <a:spcPct val="0"/>
              </a:spcBef>
              <a:buClrTx/>
              <a:buSzTx/>
              <a:buFontTx/>
              <a:buNone/>
              <a:defRPr sz="900" i="1"/>
            </a:lvl1pPr>
          </a:lstStyle>
          <a:p>
            <a:fld id="{D52B6718-F114-4F23-B04A-43224ABCBD48}" type="slidenum">
              <a:rPr lang="en-US"/>
              <a:pPr/>
              <a:t>‹#›</a:t>
            </a:fld>
            <a:endParaRPr lang="en-US"/>
          </a:p>
        </p:txBody>
      </p:sp>
    </p:spTree>
    <p:extLst>
      <p:ext uri="{BB962C8B-B14F-4D97-AF65-F5344CB8AC3E}">
        <p14:creationId xmlns:p14="http://schemas.microsoft.com/office/powerpoint/2010/main" val="12601858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32476" y="6494"/>
            <a:ext cx="2963631" cy="461082"/>
          </a:xfrm>
          <a:prstGeom prst="rect">
            <a:avLst/>
          </a:prstGeom>
          <a:noFill/>
          <a:ln w="9525">
            <a:noFill/>
            <a:miter lim="800000"/>
            <a:headEnd/>
            <a:tailEnd/>
          </a:ln>
          <a:effectLst/>
        </p:spPr>
        <p:txBody>
          <a:bodyPr vert="horz" wrap="square" lIns="19617" tIns="0" rIns="19617" bIns="0" numCol="1" anchor="t" anchorCtr="0" compatLnSpc="1">
            <a:prstTxWarp prst="textNoShape">
              <a:avLst/>
            </a:prstTxWarp>
          </a:bodyPr>
          <a:lstStyle>
            <a:lvl1pPr defTabSz="838336" eaLnBrk="0" hangingPunct="0">
              <a:spcBef>
                <a:spcPct val="0"/>
              </a:spcBef>
              <a:buClrTx/>
              <a:buSzTx/>
              <a:buFontTx/>
              <a:buNone/>
              <a:defRPr sz="900" i="1">
                <a:latin typeface="Times New Roman" charset="0"/>
                <a:ea typeface="+mn-ea"/>
              </a:defRPr>
            </a:lvl1pPr>
          </a:lstStyle>
          <a:p>
            <a:pPr>
              <a:defRPr/>
            </a:pPr>
            <a:endParaRPr lang="en-US"/>
          </a:p>
        </p:txBody>
      </p:sp>
      <p:sp>
        <p:nvSpPr>
          <p:cNvPr id="2051" name="Rectangle 3"/>
          <p:cNvSpPr>
            <a:spLocks noGrp="1" noChangeArrowheads="1"/>
          </p:cNvSpPr>
          <p:nvPr>
            <p:ph type="dt" idx="1"/>
          </p:nvPr>
        </p:nvSpPr>
        <p:spPr bwMode="auto">
          <a:xfrm>
            <a:off x="3868147" y="6494"/>
            <a:ext cx="2962006" cy="461082"/>
          </a:xfrm>
          <a:prstGeom prst="rect">
            <a:avLst/>
          </a:prstGeom>
          <a:noFill/>
          <a:ln w="9525">
            <a:noFill/>
            <a:miter lim="800000"/>
            <a:headEnd/>
            <a:tailEnd/>
          </a:ln>
          <a:effectLst/>
        </p:spPr>
        <p:txBody>
          <a:bodyPr vert="horz" wrap="square" lIns="19617" tIns="0" rIns="19617" bIns="0" numCol="1" anchor="t" anchorCtr="0" compatLnSpc="1">
            <a:prstTxWarp prst="textNoShape">
              <a:avLst/>
            </a:prstTxWarp>
          </a:bodyPr>
          <a:lstStyle>
            <a:lvl1pPr algn="r" defTabSz="838336" eaLnBrk="0" hangingPunct="0">
              <a:spcBef>
                <a:spcPct val="0"/>
              </a:spcBef>
              <a:buClrTx/>
              <a:buSzTx/>
              <a:buFontTx/>
              <a:buNone/>
              <a:defRPr sz="900" i="1">
                <a:latin typeface="Times New Roman" charset="0"/>
                <a:ea typeface="+mn-ea"/>
              </a:defRPr>
            </a:lvl1pPr>
          </a:lstStyle>
          <a:p>
            <a:pPr>
              <a:defRPr/>
            </a:pPr>
            <a:endParaRPr lang="en-US"/>
          </a:p>
        </p:txBody>
      </p:sp>
      <p:sp>
        <p:nvSpPr>
          <p:cNvPr id="2052" name="Rectangle 4"/>
          <p:cNvSpPr>
            <a:spLocks noGrp="1" noChangeArrowheads="1"/>
          </p:cNvSpPr>
          <p:nvPr>
            <p:ph type="ftr" sz="quarter" idx="4"/>
          </p:nvPr>
        </p:nvSpPr>
        <p:spPr bwMode="auto">
          <a:xfrm>
            <a:off x="-32476" y="9403465"/>
            <a:ext cx="2963631" cy="461082"/>
          </a:xfrm>
          <a:prstGeom prst="rect">
            <a:avLst/>
          </a:prstGeom>
          <a:noFill/>
          <a:ln w="9525">
            <a:noFill/>
            <a:miter lim="800000"/>
            <a:headEnd/>
            <a:tailEnd/>
          </a:ln>
          <a:effectLst/>
        </p:spPr>
        <p:txBody>
          <a:bodyPr vert="horz" wrap="square" lIns="19617" tIns="0" rIns="19617" bIns="0" numCol="1" anchor="b" anchorCtr="0" compatLnSpc="1">
            <a:prstTxWarp prst="textNoShape">
              <a:avLst/>
            </a:prstTxWarp>
          </a:bodyPr>
          <a:lstStyle>
            <a:lvl1pPr defTabSz="838336" eaLnBrk="0" hangingPunct="0">
              <a:spcBef>
                <a:spcPct val="0"/>
              </a:spcBef>
              <a:buClrTx/>
              <a:buSzTx/>
              <a:buFontTx/>
              <a:buNone/>
              <a:defRPr sz="900" i="1">
                <a:latin typeface="Times New Roman" charset="0"/>
                <a:ea typeface="+mn-ea"/>
              </a:defRPr>
            </a:lvl1pPr>
          </a:lstStyle>
          <a:p>
            <a:pPr>
              <a:defRPr/>
            </a:pPr>
            <a:endParaRPr lang="en-US"/>
          </a:p>
        </p:txBody>
      </p:sp>
      <p:sp>
        <p:nvSpPr>
          <p:cNvPr id="2053" name="Rectangle 5"/>
          <p:cNvSpPr>
            <a:spLocks noGrp="1" noChangeArrowheads="1"/>
          </p:cNvSpPr>
          <p:nvPr>
            <p:ph type="sldNum" sz="quarter" idx="5"/>
          </p:nvPr>
        </p:nvSpPr>
        <p:spPr bwMode="auto">
          <a:xfrm>
            <a:off x="3868147" y="9403465"/>
            <a:ext cx="2962006" cy="461082"/>
          </a:xfrm>
          <a:prstGeom prst="rect">
            <a:avLst/>
          </a:prstGeom>
          <a:noFill/>
          <a:ln w="9525">
            <a:noFill/>
            <a:miter lim="800000"/>
            <a:headEnd/>
            <a:tailEnd/>
          </a:ln>
          <a:effectLst/>
        </p:spPr>
        <p:txBody>
          <a:bodyPr vert="horz" wrap="square" lIns="19617" tIns="0" rIns="19617" bIns="0" numCol="1" anchor="b" anchorCtr="0" compatLnSpc="1">
            <a:prstTxWarp prst="textNoShape">
              <a:avLst/>
            </a:prstTxWarp>
          </a:bodyPr>
          <a:lstStyle>
            <a:lvl1pPr algn="r" defTabSz="838336" eaLnBrk="0" hangingPunct="0">
              <a:spcBef>
                <a:spcPct val="0"/>
              </a:spcBef>
              <a:buClrTx/>
              <a:buSzTx/>
              <a:buFontTx/>
              <a:buNone/>
              <a:defRPr sz="900" i="1">
                <a:latin typeface="Times New Roman" charset="0"/>
              </a:defRPr>
            </a:lvl1pPr>
          </a:lstStyle>
          <a:p>
            <a:fld id="{EB72B80B-B464-4DC8-A4F9-D133E58075A7}" type="slidenum">
              <a:rPr lang="en-US"/>
              <a:pPr/>
              <a:t>‹#›</a:t>
            </a:fld>
            <a:endParaRPr lang="en-US"/>
          </a:p>
        </p:txBody>
      </p:sp>
      <p:sp>
        <p:nvSpPr>
          <p:cNvPr id="14342" name="Rectangle 6"/>
          <p:cNvSpPr>
            <a:spLocks noGrp="1" noRot="1" noChangeAspect="1" noChangeArrowheads="1" noTextEdit="1"/>
          </p:cNvSpPr>
          <p:nvPr>
            <p:ph type="sldImg" idx="2"/>
          </p:nvPr>
        </p:nvSpPr>
        <p:spPr bwMode="auto">
          <a:xfrm>
            <a:off x="866775" y="979488"/>
            <a:ext cx="4984750" cy="3451225"/>
          </a:xfrm>
          <a:prstGeom prst="rect">
            <a:avLst/>
          </a:prstGeom>
          <a:noFill/>
          <a:ln w="9525">
            <a:noFill/>
            <a:miter lim="800000"/>
            <a:headEnd/>
            <a:tailEnd/>
          </a:ln>
        </p:spPr>
      </p:sp>
    </p:spTree>
    <p:extLst>
      <p:ext uri="{BB962C8B-B14F-4D97-AF65-F5344CB8AC3E}">
        <p14:creationId xmlns:p14="http://schemas.microsoft.com/office/powerpoint/2010/main" val="963841560"/>
      </p:ext>
    </p:extLst>
  </p:cSld>
  <p:clrMap bg1="lt1" tx1="dk1" bg2="lt2" tx2="dk2" accent1="accent1" accent2="accent2" accent3="accent3" accent4="accent4" accent5="accent5" accent6="accent6" hlink="hlink" folHlink="folHlink"/>
  <p:notesStyle>
    <a:lvl1pPr algn="l" defTabSz="762000" rtl="0" eaLnBrk="0" fontAlgn="base" hangingPunct="0">
      <a:lnSpc>
        <a:spcPct val="90000"/>
      </a:lnSpc>
      <a:spcBef>
        <a:spcPct val="40000"/>
      </a:spcBef>
      <a:spcAft>
        <a:spcPct val="0"/>
      </a:spcAft>
      <a:defRPr sz="1200" kern="1200">
        <a:solidFill>
          <a:schemeClr val="tx1"/>
        </a:solidFill>
        <a:latin typeface="Arial" charset="0"/>
        <a:ea typeface="ＭＳ Ｐゴシック" charset="-128"/>
        <a:cs typeface="ＭＳ Ｐゴシック" charset="-128"/>
      </a:defRPr>
    </a:lvl1pPr>
    <a:lvl2pPr marL="457200" algn="l" defTabSz="762000" rtl="0" eaLnBrk="0" fontAlgn="base" hangingPunct="0">
      <a:lnSpc>
        <a:spcPct val="90000"/>
      </a:lnSpc>
      <a:spcBef>
        <a:spcPct val="40000"/>
      </a:spcBef>
      <a:spcAft>
        <a:spcPct val="0"/>
      </a:spcAft>
      <a:defRPr sz="1200" kern="1200">
        <a:solidFill>
          <a:schemeClr val="tx1"/>
        </a:solidFill>
        <a:latin typeface="Arial" charset="0"/>
        <a:ea typeface="ＭＳ Ｐゴシック" charset="-128"/>
        <a:cs typeface="+mn-cs"/>
      </a:defRPr>
    </a:lvl2pPr>
    <a:lvl3pPr marL="914400" algn="l" defTabSz="762000" rtl="0" eaLnBrk="0" fontAlgn="base" hangingPunct="0">
      <a:lnSpc>
        <a:spcPct val="90000"/>
      </a:lnSpc>
      <a:spcBef>
        <a:spcPct val="40000"/>
      </a:spcBef>
      <a:spcAft>
        <a:spcPct val="0"/>
      </a:spcAft>
      <a:defRPr sz="1200" kern="1200">
        <a:solidFill>
          <a:schemeClr val="tx1"/>
        </a:solidFill>
        <a:latin typeface="Arial" charset="0"/>
        <a:ea typeface="ＭＳ Ｐゴシック" charset="-128"/>
        <a:cs typeface="+mn-cs"/>
      </a:defRPr>
    </a:lvl3pPr>
    <a:lvl4pPr marL="1371600" algn="l" defTabSz="762000" rtl="0" eaLnBrk="0" fontAlgn="base" hangingPunct="0">
      <a:lnSpc>
        <a:spcPct val="90000"/>
      </a:lnSpc>
      <a:spcBef>
        <a:spcPct val="40000"/>
      </a:spcBef>
      <a:spcAft>
        <a:spcPct val="0"/>
      </a:spcAft>
      <a:defRPr sz="1200" kern="1200">
        <a:solidFill>
          <a:schemeClr val="tx1"/>
        </a:solidFill>
        <a:latin typeface="Arial" charset="0"/>
        <a:ea typeface="ＭＳ Ｐゴシック" charset="-128"/>
        <a:cs typeface="+mn-cs"/>
      </a:defRPr>
    </a:lvl4pPr>
    <a:lvl5pPr marL="1828800" algn="l" defTabSz="762000" rtl="0" eaLnBrk="0" fontAlgn="base" hangingPunct="0">
      <a:lnSpc>
        <a:spcPct val="90000"/>
      </a:lnSpc>
      <a:spcBef>
        <a:spcPct val="4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AA0BDD6-68B4-E747-AFB1-BFD7EC197889}"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2500004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9450" y="4751388"/>
            <a:ext cx="5438775" cy="3887787"/>
          </a:xfrm>
          <a:prstGeom prst="rect">
            <a:avLst/>
          </a:prstGeom>
        </p:spPr>
        <p:txBody>
          <a:bodyPr/>
          <a:lstStyle/>
          <a:p>
            <a:endParaRPr lang="en-US" dirty="0"/>
          </a:p>
        </p:txBody>
      </p:sp>
      <p:sp>
        <p:nvSpPr>
          <p:cNvPr id="4" name="Slide Number Placeholder 3"/>
          <p:cNvSpPr>
            <a:spLocks noGrp="1"/>
          </p:cNvSpPr>
          <p:nvPr>
            <p:ph type="sldNum" sz="quarter" idx="5"/>
          </p:nvPr>
        </p:nvSpPr>
        <p:spPr/>
        <p:txBody>
          <a:bodyPr/>
          <a:lstStyle/>
          <a:p>
            <a:fld id="{EB72B80B-B464-4DC8-A4F9-D133E58075A7}" type="slidenum">
              <a:rPr lang="en-US" smtClean="0"/>
              <a:pPr/>
              <a:t>22</a:t>
            </a:fld>
            <a:endParaRPr lang="en-US"/>
          </a:p>
        </p:txBody>
      </p:sp>
    </p:spTree>
    <p:extLst>
      <p:ext uri="{BB962C8B-B14F-4D97-AF65-F5344CB8AC3E}">
        <p14:creationId xmlns:p14="http://schemas.microsoft.com/office/powerpoint/2010/main" val="7980982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4" name="Rectangle 4"/>
          <p:cNvSpPr>
            <a:spLocks noChangeArrowheads="1"/>
          </p:cNvSpPr>
          <p:nvPr/>
        </p:nvSpPr>
        <p:spPr bwMode="auto">
          <a:xfrm>
            <a:off x="0" y="6642100"/>
            <a:ext cx="9906000" cy="215900"/>
          </a:xfrm>
          <a:prstGeom prst="rect">
            <a:avLst/>
          </a:prstGeom>
          <a:gradFill rotWithShape="0">
            <a:gsLst>
              <a:gs pos="0">
                <a:srgbClr val="2A6AB3">
                  <a:gamma/>
                  <a:shade val="37647"/>
                  <a:invGamma/>
                </a:srgbClr>
              </a:gs>
              <a:gs pos="100000">
                <a:srgbClr val="2A6AB3"/>
              </a:gs>
            </a:gsLst>
            <a:lin ang="0" scaled="1"/>
          </a:gradFill>
          <a:ln w="9525">
            <a:noFill/>
            <a:miter lim="800000"/>
            <a:headEnd/>
            <a:tailEnd/>
          </a:ln>
          <a:effectLst/>
        </p:spPr>
        <p:txBody>
          <a:bodyPr wrap="none" anchor="ctr"/>
          <a:lstStyle/>
          <a:p>
            <a:pPr algn="ctr">
              <a:spcBef>
                <a:spcPct val="20000"/>
              </a:spcBef>
              <a:buClr>
                <a:srgbClr val="52ADE7"/>
              </a:buClr>
              <a:buSzTx/>
              <a:defRPr/>
            </a:pPr>
            <a:endParaRPr lang="de-DE" sz="3000" dirty="0">
              <a:ea typeface="+mn-ea"/>
            </a:endParaRPr>
          </a:p>
        </p:txBody>
      </p:sp>
      <p:sp>
        <p:nvSpPr>
          <p:cNvPr id="5" name="Rectangle 5"/>
          <p:cNvSpPr>
            <a:spLocks noChangeArrowheads="1"/>
          </p:cNvSpPr>
          <p:nvPr/>
        </p:nvSpPr>
        <p:spPr bwMode="auto">
          <a:xfrm>
            <a:off x="0" y="0"/>
            <a:ext cx="9906000" cy="215900"/>
          </a:xfrm>
          <a:prstGeom prst="rect">
            <a:avLst/>
          </a:prstGeom>
          <a:gradFill rotWithShape="0">
            <a:gsLst>
              <a:gs pos="0">
                <a:srgbClr val="2A6AB3"/>
              </a:gs>
              <a:gs pos="100000">
                <a:srgbClr val="2A6AB3">
                  <a:gamma/>
                  <a:shade val="45490"/>
                  <a:invGamma/>
                </a:srgbClr>
              </a:gs>
            </a:gsLst>
            <a:lin ang="0" scaled="1"/>
          </a:gradFill>
          <a:ln w="9525">
            <a:noFill/>
            <a:miter lim="800000"/>
            <a:headEnd/>
            <a:tailEnd/>
          </a:ln>
          <a:effectLst/>
        </p:spPr>
        <p:txBody>
          <a:bodyPr wrap="none" anchor="ctr"/>
          <a:lstStyle/>
          <a:p>
            <a:pPr>
              <a:defRPr/>
            </a:pPr>
            <a:endParaRPr lang="de-DE">
              <a:ea typeface="+mn-ea"/>
            </a:endParaRPr>
          </a:p>
        </p:txBody>
      </p:sp>
      <p:sp>
        <p:nvSpPr>
          <p:cNvPr id="9" name="Text Box 8"/>
          <p:cNvSpPr txBox="1">
            <a:spLocks noChangeArrowheads="1"/>
          </p:cNvSpPr>
          <p:nvPr userDrawn="1"/>
        </p:nvSpPr>
        <p:spPr bwMode="auto">
          <a:xfrm>
            <a:off x="2746693" y="6631940"/>
            <a:ext cx="5408612" cy="230188"/>
          </a:xfrm>
          <a:prstGeom prst="rect">
            <a:avLst/>
          </a:prstGeom>
          <a:noFill/>
          <a:ln w="9525">
            <a:noFill/>
            <a:miter lim="800000"/>
            <a:headEnd/>
            <a:tailEnd/>
          </a:ln>
          <a:effectLst/>
        </p:spPr>
        <p:txBody>
          <a:bodyPr>
            <a:spAutoFit/>
          </a:bodyPr>
          <a:lstStyle/>
          <a:p>
            <a:pPr algn="ctr" eaLnBrk="0" hangingPunct="0">
              <a:spcBef>
                <a:spcPct val="50000"/>
              </a:spcBef>
              <a:buClrTx/>
              <a:buSzTx/>
              <a:buFontTx/>
              <a:buNone/>
            </a:pPr>
            <a:r>
              <a:rPr lang="de-CH" sz="900" dirty="0" err="1">
                <a:solidFill>
                  <a:schemeClr val="bg1"/>
                </a:solidFill>
              </a:rPr>
              <a:t>Eurecom</a:t>
            </a:r>
            <a:r>
              <a:rPr lang="de-CH" sz="900" dirty="0">
                <a:solidFill>
                  <a:schemeClr val="bg1"/>
                </a:solidFill>
              </a:rPr>
              <a:t>, Sophia-Antipolis</a:t>
            </a:r>
          </a:p>
        </p:txBody>
      </p:sp>
      <p:sp>
        <p:nvSpPr>
          <p:cNvPr id="10" name="Text Box 7"/>
          <p:cNvSpPr txBox="1">
            <a:spLocks noChangeArrowheads="1"/>
          </p:cNvSpPr>
          <p:nvPr userDrawn="1"/>
        </p:nvSpPr>
        <p:spPr bwMode="auto">
          <a:xfrm>
            <a:off x="258094" y="6613208"/>
            <a:ext cx="3214709" cy="230832"/>
          </a:xfrm>
          <a:prstGeom prst="rect">
            <a:avLst/>
          </a:prstGeom>
          <a:noFill/>
          <a:ln w="9525">
            <a:noFill/>
            <a:miter lim="800000"/>
            <a:headEnd/>
            <a:tailEnd/>
          </a:ln>
          <a:effectLst/>
        </p:spPr>
        <p:txBody>
          <a:bodyPr wrap="square">
            <a:spAutoFit/>
          </a:bodyPr>
          <a:lstStyle/>
          <a:p>
            <a:pPr eaLnBrk="0" hangingPunct="0">
              <a:spcBef>
                <a:spcPct val="50000"/>
              </a:spcBef>
              <a:buClrTx/>
              <a:buSzTx/>
              <a:buFontTx/>
              <a:buNone/>
              <a:defRPr/>
            </a:pPr>
            <a:r>
              <a:rPr lang="de-CH" sz="900" dirty="0">
                <a:solidFill>
                  <a:schemeClr val="bg1"/>
                </a:solidFill>
                <a:ea typeface="+mn-ea"/>
              </a:rPr>
              <a:t>Thrasyvoulos</a:t>
            </a:r>
            <a:r>
              <a:rPr lang="de-CH" sz="900" baseline="0" dirty="0">
                <a:solidFill>
                  <a:schemeClr val="bg1"/>
                </a:solidFill>
                <a:ea typeface="+mn-ea"/>
              </a:rPr>
              <a:t> Spyropoulos</a:t>
            </a:r>
            <a:r>
              <a:rPr lang="de-CH" sz="900" dirty="0">
                <a:solidFill>
                  <a:schemeClr val="bg1"/>
                </a:solidFill>
                <a:ea typeface="+mn-ea"/>
              </a:rPr>
              <a:t> / spyropoul@eurecom.fr</a:t>
            </a:r>
          </a:p>
        </p:txBody>
      </p:sp>
      <p:sp>
        <p:nvSpPr>
          <p:cNvPr id="132098" name="Rectangle 2"/>
          <p:cNvSpPr>
            <a:spLocks noGrp="1" noChangeArrowheads="1"/>
          </p:cNvSpPr>
          <p:nvPr>
            <p:ph type="ctrTitle"/>
          </p:nvPr>
        </p:nvSpPr>
        <p:spPr>
          <a:xfrm>
            <a:off x="577850" y="1371600"/>
            <a:ext cx="8750300" cy="1066800"/>
          </a:xfrm>
        </p:spPr>
        <p:txBody>
          <a:bodyPr/>
          <a:lstStyle>
            <a:lvl1pPr>
              <a:defRPr sz="2800">
                <a:effectLst/>
              </a:defRPr>
            </a:lvl1pPr>
          </a:lstStyle>
          <a:p>
            <a:r>
              <a:rPr lang="de-CH" dirty="0"/>
              <a:t>Mastertitelformat bearbeiten</a:t>
            </a:r>
          </a:p>
        </p:txBody>
      </p:sp>
      <p:sp>
        <p:nvSpPr>
          <p:cNvPr id="132099" name="Rectangle 3"/>
          <p:cNvSpPr>
            <a:spLocks noGrp="1" noChangeArrowheads="1"/>
          </p:cNvSpPr>
          <p:nvPr>
            <p:ph type="subTitle" idx="1"/>
          </p:nvPr>
        </p:nvSpPr>
        <p:spPr>
          <a:xfrm>
            <a:off x="577850" y="2438400"/>
            <a:ext cx="8750300" cy="1295400"/>
          </a:xfrm>
        </p:spPr>
        <p:txBody>
          <a:bodyPr/>
          <a:lstStyle>
            <a:lvl1pPr marL="0" indent="0">
              <a:buFont typeface="Wingdings" charset="2"/>
              <a:buNone/>
              <a:defRPr sz="2400"/>
            </a:lvl1pPr>
          </a:lstStyle>
          <a:p>
            <a:r>
              <a:rPr lang="de-CH" dirty="0"/>
              <a:t>Master-Untertitelformat bearbeiten</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Mastertitelformat bearbeiten</a:t>
            </a:r>
            <a:endParaRPr lang="de-DE"/>
          </a:p>
        </p:txBody>
      </p:sp>
      <p:sp>
        <p:nvSpPr>
          <p:cNvPr id="3" name="Vertikaler Textplatzhalter 2"/>
          <p:cNvSpPr>
            <a:spLocks noGrp="1"/>
          </p:cNvSpPr>
          <p:nvPr>
            <p:ph type="body" orient="vert" idx="1"/>
          </p:nvPr>
        </p:nvSpPr>
        <p:spPr/>
        <p:txBody>
          <a:bodyPr vert="eaVert"/>
          <a:lstStyle/>
          <a:p>
            <a:pPr lvl="0"/>
            <a:r>
              <a:rPr lang="en-US"/>
              <a:t>Mastertextformat bearbeiten</a:t>
            </a:r>
          </a:p>
          <a:p>
            <a:pPr lvl="1"/>
            <a:r>
              <a:rPr lang="en-US"/>
              <a:t>Zweite Ebene</a:t>
            </a:r>
          </a:p>
          <a:p>
            <a:pPr lvl="2"/>
            <a:r>
              <a:rPr lang="en-US"/>
              <a:t>Dritte Ebene</a:t>
            </a:r>
          </a:p>
          <a:p>
            <a:pPr lvl="3"/>
            <a:r>
              <a:rPr lang="en-US"/>
              <a:t>Vierte Ebene</a:t>
            </a:r>
          </a:p>
          <a:p>
            <a:pPr lvl="4"/>
            <a:r>
              <a:rPr lang="en-US"/>
              <a:t>Fünfte Ebene</a:t>
            </a:r>
            <a:endParaRPr lang="de-DE"/>
          </a:p>
        </p:txBody>
      </p:sp>
      <p:sp>
        <p:nvSpPr>
          <p:cNvPr id="4" name="Rectangle 6"/>
          <p:cNvSpPr>
            <a:spLocks noGrp="1" noChangeArrowheads="1"/>
          </p:cNvSpPr>
          <p:nvPr>
            <p:ph type="sldNum" sz="quarter" idx="10"/>
          </p:nvPr>
        </p:nvSpPr>
        <p:spPr>
          <a:ln/>
        </p:spPr>
        <p:txBody>
          <a:bodyPr/>
          <a:lstStyle>
            <a:lvl1pPr>
              <a:defRPr/>
            </a:lvl1pPr>
          </a:lstStyle>
          <a:p>
            <a:fld id="{AD71B367-77FB-4DAB-A942-873468E22708}" type="slidenum">
              <a:rPr lang="de-CH"/>
              <a:pPr/>
              <a:t>‹#›</a:t>
            </a:fld>
            <a:endParaRPr lang="de-CH"/>
          </a:p>
          <a:p>
            <a:endParaRPr lang="de-CH"/>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7126288" y="1143000"/>
            <a:ext cx="2187575" cy="5257800"/>
          </a:xfrm>
        </p:spPr>
        <p:txBody>
          <a:bodyPr vert="eaVert"/>
          <a:lstStyle/>
          <a:p>
            <a:r>
              <a:rPr lang="en-US"/>
              <a:t>Mastertitelformat bearbeiten</a:t>
            </a:r>
            <a:endParaRPr lang="de-DE"/>
          </a:p>
        </p:txBody>
      </p:sp>
      <p:sp>
        <p:nvSpPr>
          <p:cNvPr id="3" name="Vertikaler Textplatzhalter 2"/>
          <p:cNvSpPr>
            <a:spLocks noGrp="1"/>
          </p:cNvSpPr>
          <p:nvPr>
            <p:ph type="body" orient="vert" idx="1"/>
          </p:nvPr>
        </p:nvSpPr>
        <p:spPr>
          <a:xfrm>
            <a:off x="561975" y="1143000"/>
            <a:ext cx="6411913" cy="5257800"/>
          </a:xfrm>
        </p:spPr>
        <p:txBody>
          <a:bodyPr vert="eaVert"/>
          <a:lstStyle/>
          <a:p>
            <a:pPr lvl="0"/>
            <a:r>
              <a:rPr lang="en-US"/>
              <a:t>Mastertextformat bearbeiten</a:t>
            </a:r>
          </a:p>
          <a:p>
            <a:pPr lvl="1"/>
            <a:r>
              <a:rPr lang="en-US"/>
              <a:t>Zweite Ebene</a:t>
            </a:r>
          </a:p>
          <a:p>
            <a:pPr lvl="2"/>
            <a:r>
              <a:rPr lang="en-US"/>
              <a:t>Dritte Ebene</a:t>
            </a:r>
          </a:p>
          <a:p>
            <a:pPr lvl="3"/>
            <a:r>
              <a:rPr lang="en-US"/>
              <a:t>Vierte Ebene</a:t>
            </a:r>
          </a:p>
          <a:p>
            <a:pPr lvl="4"/>
            <a:r>
              <a:rPr lang="en-US"/>
              <a:t>Fünfte Ebene</a:t>
            </a:r>
            <a:endParaRPr lang="de-DE"/>
          </a:p>
        </p:txBody>
      </p:sp>
      <p:sp>
        <p:nvSpPr>
          <p:cNvPr id="4" name="Rectangle 6"/>
          <p:cNvSpPr>
            <a:spLocks noGrp="1" noChangeArrowheads="1"/>
          </p:cNvSpPr>
          <p:nvPr>
            <p:ph type="sldNum" sz="quarter" idx="10"/>
          </p:nvPr>
        </p:nvSpPr>
        <p:spPr>
          <a:ln/>
        </p:spPr>
        <p:txBody>
          <a:bodyPr/>
          <a:lstStyle>
            <a:lvl1pPr>
              <a:defRPr/>
            </a:lvl1pPr>
          </a:lstStyle>
          <a:p>
            <a:fld id="{0DE4C48E-D3A9-471F-833D-03FF496A54E2}" type="slidenum">
              <a:rPr lang="de-CH"/>
              <a:pPr/>
              <a:t>‹#›</a:t>
            </a:fld>
            <a:endParaRPr lang="de-CH"/>
          </a:p>
          <a:p>
            <a:endParaRPr lang="de-CH"/>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2E411B8-872B-0B4C-8C56-924B18AF217B}"/>
              </a:ext>
            </a:extLst>
          </p:cNvPr>
          <p:cNvPicPr>
            <a:picLocks noChangeAspect="1"/>
          </p:cNvPicPr>
          <p:nvPr userDrawn="1"/>
        </p:nvPicPr>
        <p:blipFill>
          <a:blip r:embed="rId2">
            <a:alphaModFix amt="40000"/>
          </a:blip>
          <a:stretch>
            <a:fillRect/>
          </a:stretch>
        </p:blipFill>
        <p:spPr>
          <a:xfrm>
            <a:off x="0" y="0"/>
            <a:ext cx="9906000" cy="3509970"/>
          </a:xfrm>
          <a:prstGeom prst="rect">
            <a:avLst/>
          </a:prstGeom>
        </p:spPr>
      </p:pic>
      <p:sp>
        <p:nvSpPr>
          <p:cNvPr id="2" name="Title 1"/>
          <p:cNvSpPr>
            <a:spLocks noGrp="1"/>
          </p:cNvSpPr>
          <p:nvPr>
            <p:ph type="ctrTitle"/>
          </p:nvPr>
        </p:nvSpPr>
        <p:spPr>
          <a:xfrm>
            <a:off x="742950" y="2130426"/>
            <a:ext cx="8420100" cy="1470025"/>
          </a:xfrm>
          <a:noFill/>
        </p:spPr>
        <p:txBody>
          <a:bodyPr/>
          <a:lstStyle/>
          <a:p>
            <a:r>
              <a:rPr lang="en-US"/>
              <a:t>Click to edit Master title style</a:t>
            </a:r>
          </a:p>
        </p:txBody>
      </p:sp>
      <p:sp>
        <p:nvSpPr>
          <p:cNvPr id="3" name="Subtitle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FCCAA32-9828-594C-AF1D-02EA06D10A84}" type="datetime1">
              <a:rPr lang="en-US" smtClean="0"/>
              <a:t>1/16/19</a:t>
            </a:fld>
            <a:endParaRPr lang="en-US"/>
          </a:p>
        </p:txBody>
      </p:sp>
      <p:sp>
        <p:nvSpPr>
          <p:cNvPr id="5" name="Footer Placeholder 4"/>
          <p:cNvSpPr>
            <a:spLocks noGrp="1"/>
          </p:cNvSpPr>
          <p:nvPr>
            <p:ph type="ftr" sz="quarter" idx="11"/>
          </p:nvPr>
        </p:nvSpPr>
        <p:spPr>
          <a:xfrm>
            <a:off x="4259580" y="6356351"/>
            <a:ext cx="1188720" cy="365125"/>
          </a:xfrm>
          <a:noFill/>
        </p:spPr>
        <p:txBody>
          <a:bodyPr/>
          <a:lstStyle/>
          <a:p>
            <a:r>
              <a:rPr lang="en-US"/>
              <a:t>CMSC 628: Mobile Networks</a:t>
            </a:r>
          </a:p>
        </p:txBody>
      </p:sp>
      <p:sp>
        <p:nvSpPr>
          <p:cNvPr id="6" name="Slide Number Placeholder 5"/>
          <p:cNvSpPr>
            <a:spLocks noGrp="1"/>
          </p:cNvSpPr>
          <p:nvPr>
            <p:ph type="sldNum" sz="quarter" idx="12"/>
          </p:nvPr>
        </p:nvSpPr>
        <p:spPr/>
        <p:txBody>
          <a:bodyPr/>
          <a:lstStyle/>
          <a:p>
            <a:fld id="{8FFA532D-8EE3-FE44-9A1D-F5304DD61312}" type="slidenum">
              <a:rPr lang="en-US" smtClean="0"/>
              <a:t>‹#›</a:t>
            </a:fld>
            <a:endParaRPr lang="en-US"/>
          </a:p>
        </p:txBody>
      </p:sp>
    </p:spTree>
    <p:extLst>
      <p:ext uri="{BB962C8B-B14F-4D97-AF65-F5344CB8AC3E}">
        <p14:creationId xmlns:p14="http://schemas.microsoft.com/office/powerpoint/2010/main" val="1440730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7174B44-E31D-5442-9892-35880E69598B}"/>
              </a:ext>
            </a:extLst>
          </p:cNvPr>
          <p:cNvSpPr txBox="1">
            <a:spLocks/>
          </p:cNvSpPr>
          <p:nvPr userDrawn="1"/>
        </p:nvSpPr>
        <p:spPr>
          <a:xfrm>
            <a:off x="0" y="6259398"/>
            <a:ext cx="9906000" cy="598602"/>
          </a:xfrm>
          <a:prstGeom prst="rect">
            <a:avLst/>
          </a:prstGeom>
          <a:blipFill>
            <a:blip r:embed="rId2"/>
            <a:stretch>
              <a:fillRect/>
            </a:stretch>
          </a:blipFill>
        </p:spPr>
        <p:txBody>
          <a:bodyPr vert="horz" lIns="91440" tIns="45720" rIns="91440" bIns="45720" rtlCol="0" anchor="ctr">
            <a:normAutofit fontScale="85000" lnSpcReduction="20000"/>
          </a:bodyPr>
          <a:lstStyle>
            <a:lvl1pPr algn="ctr" defTabSz="457200" rtl="0" eaLnBrk="1" latinLnBrk="0" hangingPunct="1">
              <a:spcBef>
                <a:spcPct val="0"/>
              </a:spcBef>
              <a:buNone/>
              <a:defRPr sz="4400" b="0" i="0" kern="1200">
                <a:solidFill>
                  <a:srgbClr val="002060"/>
                </a:solidFill>
                <a:latin typeface="Avenir Light" charset="0"/>
                <a:ea typeface="Avenir Light" charset="0"/>
                <a:cs typeface="Avenir Light" charset="0"/>
              </a:defRPr>
            </a:lvl1pPr>
          </a:lstStyle>
          <a:p>
            <a:endParaRPr lang="en-US" sz="4400" dirty="0"/>
          </a:p>
        </p:txBody>
      </p:sp>
      <p:sp>
        <p:nvSpPr>
          <p:cNvPr id="2" name="Title 1"/>
          <p:cNvSpPr>
            <a:spLocks noGrp="1"/>
          </p:cNvSpPr>
          <p:nvPr>
            <p:ph type="title"/>
          </p:nvPr>
        </p:nvSpPr>
        <p:spPr>
          <a:xfrm>
            <a:off x="0" y="1"/>
            <a:ext cx="9906000" cy="868363"/>
          </a:xfrm>
          <a:blipFill>
            <a:blip r:embed="rId2"/>
            <a:stretch>
              <a:fillRect/>
            </a:stretch>
          </a:blipFill>
        </p:spPr>
        <p:txBody>
          <a:bodyPr/>
          <a:lstStyle>
            <a:lvl1pPr>
              <a:defRPr>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495300" y="1098550"/>
            <a:ext cx="8915400" cy="51608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marL="0" algn="l" defTabSz="457200" rtl="0" eaLnBrk="1" latinLnBrk="0" hangingPunct="1">
              <a:defRPr lang="en-US" sz="1400" b="0" i="0" kern="1200" smtClean="0">
                <a:solidFill>
                  <a:srgbClr val="002060"/>
                </a:solidFill>
                <a:latin typeface="Avenir Light" charset="0"/>
                <a:ea typeface="Avenir Light" charset="0"/>
                <a:cs typeface="Avenir Light" charset="0"/>
              </a:defRPr>
            </a:lvl1pPr>
          </a:lstStyle>
          <a:p>
            <a:fld id="{C8D3EEF1-400A-3048-A46D-0B9ED9860351}" type="datetime1">
              <a:rPr lang="en-US" smtClean="0"/>
              <a:pPr/>
              <a:t>1/16/19</a:t>
            </a:fld>
            <a:endParaRPr lang="en-US" dirty="0"/>
          </a:p>
        </p:txBody>
      </p:sp>
      <p:sp>
        <p:nvSpPr>
          <p:cNvPr id="5" name="Footer Placeholder 4"/>
          <p:cNvSpPr>
            <a:spLocks noGrp="1"/>
          </p:cNvSpPr>
          <p:nvPr>
            <p:ph type="ftr" sz="quarter" idx="11"/>
          </p:nvPr>
        </p:nvSpPr>
        <p:spPr>
          <a:xfrm>
            <a:off x="3549650" y="6356350"/>
            <a:ext cx="2839720" cy="410210"/>
          </a:xfrm>
          <a:noFill/>
        </p:spPr>
        <p:txBody>
          <a:bodyPr/>
          <a:lstStyle>
            <a:lvl1pPr>
              <a:defRPr lang="en-US" sz="1400" b="0" i="0" kern="1200" dirty="0" smtClean="0">
                <a:solidFill>
                  <a:srgbClr val="002060"/>
                </a:solidFill>
                <a:latin typeface="Avenir Light" charset="0"/>
                <a:ea typeface="Avenir Light" charset="0"/>
                <a:cs typeface="Avenir Light" charset="0"/>
              </a:defRPr>
            </a:lvl1pPr>
          </a:lstStyle>
          <a:p>
            <a:r>
              <a:rPr lang="en-US" dirty="0"/>
              <a:t>CMSC 628: Mobile Networks</a:t>
            </a:r>
          </a:p>
        </p:txBody>
      </p:sp>
      <p:sp>
        <p:nvSpPr>
          <p:cNvPr id="6" name="Slide Number Placeholder 5"/>
          <p:cNvSpPr>
            <a:spLocks noGrp="1"/>
          </p:cNvSpPr>
          <p:nvPr>
            <p:ph type="sldNum" sz="quarter" idx="12"/>
          </p:nvPr>
        </p:nvSpPr>
        <p:spPr>
          <a:xfrm>
            <a:off x="7099300" y="6356351"/>
            <a:ext cx="2311400" cy="365125"/>
          </a:xfrm>
        </p:spPr>
        <p:txBody>
          <a:bodyPr/>
          <a:lstStyle>
            <a:lvl1pPr algn="r">
              <a:defRPr lang="en-US" sz="1400" b="0" i="0" kern="1200" smtClean="0">
                <a:solidFill>
                  <a:srgbClr val="002060"/>
                </a:solidFill>
                <a:latin typeface="Avenir Light" charset="0"/>
                <a:ea typeface="Avenir Light" charset="0"/>
                <a:cs typeface="Avenir Light" charset="0"/>
              </a:defRPr>
            </a:lvl1pPr>
          </a:lstStyle>
          <a:p>
            <a:fld id="{8FFA532D-8EE3-FE44-9A1D-F5304DD61312}" type="slidenum">
              <a:rPr lang="en-US" smtClean="0"/>
              <a:pPr/>
              <a:t>‹#›</a:t>
            </a:fld>
            <a:endParaRPr lang="en-US" dirty="0"/>
          </a:p>
        </p:txBody>
      </p:sp>
    </p:spTree>
    <p:extLst>
      <p:ext uri="{BB962C8B-B14F-4D97-AF65-F5344CB8AC3E}">
        <p14:creationId xmlns:p14="http://schemas.microsoft.com/office/powerpoint/2010/main" val="9890156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1"/>
            <a:ext cx="84201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E99039-7CB5-A542-B093-B1E274680773}" type="datetime1">
              <a:rPr lang="en-US" smtClean="0"/>
              <a:t>1/16/19</a:t>
            </a:fld>
            <a:endParaRPr lang="en-US"/>
          </a:p>
        </p:txBody>
      </p:sp>
      <p:sp>
        <p:nvSpPr>
          <p:cNvPr id="5" name="Footer Placeholder 4"/>
          <p:cNvSpPr>
            <a:spLocks noGrp="1"/>
          </p:cNvSpPr>
          <p:nvPr>
            <p:ph type="ftr" sz="quarter" idx="11"/>
          </p:nvPr>
        </p:nvSpPr>
        <p:spPr/>
        <p:txBody>
          <a:bodyPr/>
          <a:lstStyle/>
          <a:p>
            <a:r>
              <a:rPr lang="en-US"/>
              <a:t>CMSC 628: Mobile Networks</a:t>
            </a:r>
            <a:endParaRPr lang="en-US" dirty="0"/>
          </a:p>
        </p:txBody>
      </p:sp>
      <p:sp>
        <p:nvSpPr>
          <p:cNvPr id="6" name="Slide Number Placeholder 5"/>
          <p:cNvSpPr>
            <a:spLocks noGrp="1"/>
          </p:cNvSpPr>
          <p:nvPr>
            <p:ph type="sldNum" sz="quarter" idx="12"/>
          </p:nvPr>
        </p:nvSpPr>
        <p:spPr/>
        <p:txBody>
          <a:bodyPr/>
          <a:lstStyle/>
          <a:p>
            <a:fld id="{8FFA532D-8EE3-FE44-9A1D-F5304DD61312}" type="slidenum">
              <a:rPr lang="en-US" smtClean="0"/>
              <a:t>‹#›</a:t>
            </a:fld>
            <a:endParaRPr lang="en-US"/>
          </a:p>
        </p:txBody>
      </p:sp>
    </p:spTree>
    <p:extLst>
      <p:ext uri="{BB962C8B-B14F-4D97-AF65-F5344CB8AC3E}">
        <p14:creationId xmlns:p14="http://schemas.microsoft.com/office/powerpoint/2010/main" val="32133486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9530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3555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71A00FD-A98F-4D4C-A223-FAFC27229CE0}" type="datetime1">
              <a:rPr lang="en-US" smtClean="0"/>
              <a:t>1/16/19</a:t>
            </a:fld>
            <a:endParaRPr lang="en-US"/>
          </a:p>
        </p:txBody>
      </p:sp>
      <p:sp>
        <p:nvSpPr>
          <p:cNvPr id="6" name="Footer Placeholder 5"/>
          <p:cNvSpPr>
            <a:spLocks noGrp="1"/>
          </p:cNvSpPr>
          <p:nvPr>
            <p:ph type="ftr" sz="quarter" idx="11"/>
          </p:nvPr>
        </p:nvSpPr>
        <p:spPr/>
        <p:txBody>
          <a:bodyPr/>
          <a:lstStyle/>
          <a:p>
            <a:r>
              <a:rPr lang="en-US"/>
              <a:t>CMSC 628: Mobile Networks</a:t>
            </a:r>
            <a:endParaRPr lang="en-US" dirty="0"/>
          </a:p>
        </p:txBody>
      </p:sp>
      <p:sp>
        <p:nvSpPr>
          <p:cNvPr id="7" name="Slide Number Placeholder 6"/>
          <p:cNvSpPr>
            <a:spLocks noGrp="1"/>
          </p:cNvSpPr>
          <p:nvPr>
            <p:ph type="sldNum" sz="quarter" idx="12"/>
          </p:nvPr>
        </p:nvSpPr>
        <p:spPr/>
        <p:txBody>
          <a:bodyPr/>
          <a:lstStyle/>
          <a:p>
            <a:fld id="{8FFA532D-8EE3-FE44-9A1D-F5304DD61312}" type="slidenum">
              <a:rPr lang="en-US" smtClean="0"/>
              <a:t>‹#›</a:t>
            </a:fld>
            <a:endParaRPr lang="en-US"/>
          </a:p>
        </p:txBody>
      </p:sp>
    </p:spTree>
    <p:extLst>
      <p:ext uri="{BB962C8B-B14F-4D97-AF65-F5344CB8AC3E}">
        <p14:creationId xmlns:p14="http://schemas.microsoft.com/office/powerpoint/2010/main" val="31275622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32111"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111"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5C25838-2FDC-434F-807A-50072971A122}" type="datetime1">
              <a:rPr lang="en-US" smtClean="0"/>
              <a:t>1/16/19</a:t>
            </a:fld>
            <a:endParaRPr lang="en-US"/>
          </a:p>
        </p:txBody>
      </p:sp>
      <p:sp>
        <p:nvSpPr>
          <p:cNvPr id="8" name="Footer Placeholder 7"/>
          <p:cNvSpPr>
            <a:spLocks noGrp="1"/>
          </p:cNvSpPr>
          <p:nvPr>
            <p:ph type="ftr" sz="quarter" idx="11"/>
          </p:nvPr>
        </p:nvSpPr>
        <p:spPr/>
        <p:txBody>
          <a:bodyPr/>
          <a:lstStyle/>
          <a:p>
            <a:r>
              <a:rPr lang="en-US"/>
              <a:t>CMSC 628: Mobile Networks</a:t>
            </a:r>
            <a:endParaRPr lang="en-US" dirty="0"/>
          </a:p>
        </p:txBody>
      </p:sp>
      <p:sp>
        <p:nvSpPr>
          <p:cNvPr id="9" name="Slide Number Placeholder 8"/>
          <p:cNvSpPr>
            <a:spLocks noGrp="1"/>
          </p:cNvSpPr>
          <p:nvPr>
            <p:ph type="sldNum" sz="quarter" idx="12"/>
          </p:nvPr>
        </p:nvSpPr>
        <p:spPr/>
        <p:txBody>
          <a:bodyPr/>
          <a:lstStyle/>
          <a:p>
            <a:fld id="{8FFA532D-8EE3-FE44-9A1D-F5304DD61312}" type="slidenum">
              <a:rPr lang="en-US" smtClean="0"/>
              <a:t>‹#›</a:t>
            </a:fld>
            <a:endParaRPr lang="en-US"/>
          </a:p>
        </p:txBody>
      </p:sp>
    </p:spTree>
    <p:extLst>
      <p:ext uri="{BB962C8B-B14F-4D97-AF65-F5344CB8AC3E}">
        <p14:creationId xmlns:p14="http://schemas.microsoft.com/office/powerpoint/2010/main" val="8361357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8DFA1C6-928A-7048-8245-0B240FD71B1D}" type="datetime1">
              <a:rPr lang="en-US" smtClean="0"/>
              <a:t>1/16/19</a:t>
            </a:fld>
            <a:endParaRPr lang="en-US"/>
          </a:p>
        </p:txBody>
      </p:sp>
      <p:sp>
        <p:nvSpPr>
          <p:cNvPr id="4" name="Footer Placeholder 3"/>
          <p:cNvSpPr>
            <a:spLocks noGrp="1"/>
          </p:cNvSpPr>
          <p:nvPr>
            <p:ph type="ftr" sz="quarter" idx="11"/>
          </p:nvPr>
        </p:nvSpPr>
        <p:spPr/>
        <p:txBody>
          <a:bodyPr/>
          <a:lstStyle/>
          <a:p>
            <a:r>
              <a:rPr lang="en-US"/>
              <a:t>CMSC 628: Mobile Networks</a:t>
            </a:r>
            <a:endParaRPr lang="en-US" dirty="0"/>
          </a:p>
        </p:txBody>
      </p:sp>
      <p:sp>
        <p:nvSpPr>
          <p:cNvPr id="5" name="Slide Number Placeholder 4"/>
          <p:cNvSpPr>
            <a:spLocks noGrp="1"/>
          </p:cNvSpPr>
          <p:nvPr>
            <p:ph type="sldNum" sz="quarter" idx="12"/>
          </p:nvPr>
        </p:nvSpPr>
        <p:spPr/>
        <p:txBody>
          <a:bodyPr/>
          <a:lstStyle/>
          <a:p>
            <a:fld id="{8FFA532D-8EE3-FE44-9A1D-F5304DD61312}" type="slidenum">
              <a:rPr lang="en-US" smtClean="0"/>
              <a:t>‹#›</a:t>
            </a:fld>
            <a:endParaRPr lang="en-US"/>
          </a:p>
        </p:txBody>
      </p:sp>
    </p:spTree>
    <p:extLst>
      <p:ext uri="{BB962C8B-B14F-4D97-AF65-F5344CB8AC3E}">
        <p14:creationId xmlns:p14="http://schemas.microsoft.com/office/powerpoint/2010/main" val="22260741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14F54F-789D-2B48-BFC2-ADE4D311E926}" type="datetime1">
              <a:rPr lang="en-US" smtClean="0"/>
              <a:t>1/16/19</a:t>
            </a:fld>
            <a:endParaRPr lang="en-US"/>
          </a:p>
        </p:txBody>
      </p:sp>
      <p:sp>
        <p:nvSpPr>
          <p:cNvPr id="3" name="Footer Placeholder 2"/>
          <p:cNvSpPr>
            <a:spLocks noGrp="1"/>
          </p:cNvSpPr>
          <p:nvPr>
            <p:ph type="ftr" sz="quarter" idx="11"/>
          </p:nvPr>
        </p:nvSpPr>
        <p:spPr/>
        <p:txBody>
          <a:bodyPr/>
          <a:lstStyle/>
          <a:p>
            <a:r>
              <a:rPr lang="en-US"/>
              <a:t>CMSC 628: Mobile Networks</a:t>
            </a:r>
            <a:endParaRPr lang="en-US" dirty="0"/>
          </a:p>
        </p:txBody>
      </p:sp>
      <p:sp>
        <p:nvSpPr>
          <p:cNvPr id="4" name="Slide Number Placeholder 3"/>
          <p:cNvSpPr>
            <a:spLocks noGrp="1"/>
          </p:cNvSpPr>
          <p:nvPr>
            <p:ph type="sldNum" sz="quarter" idx="12"/>
          </p:nvPr>
        </p:nvSpPr>
        <p:spPr/>
        <p:txBody>
          <a:bodyPr/>
          <a:lstStyle/>
          <a:p>
            <a:fld id="{8FFA532D-8EE3-FE44-9A1D-F5304DD61312}" type="slidenum">
              <a:rPr lang="en-US" smtClean="0"/>
              <a:t>‹#›</a:t>
            </a:fld>
            <a:endParaRPr lang="en-US"/>
          </a:p>
        </p:txBody>
      </p:sp>
    </p:spTree>
    <p:extLst>
      <p:ext uri="{BB962C8B-B14F-4D97-AF65-F5344CB8AC3E}">
        <p14:creationId xmlns:p14="http://schemas.microsoft.com/office/powerpoint/2010/main" val="32497934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872971" y="273051"/>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95300" y="1435101"/>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3E0DF8E-3E45-6641-816A-3C7D7CEAB586}" type="datetime1">
              <a:rPr lang="en-US" smtClean="0"/>
              <a:t>1/16/19</a:t>
            </a:fld>
            <a:endParaRPr lang="en-US"/>
          </a:p>
        </p:txBody>
      </p:sp>
      <p:sp>
        <p:nvSpPr>
          <p:cNvPr id="6" name="Footer Placeholder 5"/>
          <p:cNvSpPr>
            <a:spLocks noGrp="1"/>
          </p:cNvSpPr>
          <p:nvPr>
            <p:ph type="ftr" sz="quarter" idx="11"/>
          </p:nvPr>
        </p:nvSpPr>
        <p:spPr/>
        <p:txBody>
          <a:bodyPr/>
          <a:lstStyle/>
          <a:p>
            <a:r>
              <a:rPr lang="en-US"/>
              <a:t>CMSC 628: Mobile Networks</a:t>
            </a:r>
            <a:endParaRPr lang="en-US" dirty="0"/>
          </a:p>
        </p:txBody>
      </p:sp>
      <p:sp>
        <p:nvSpPr>
          <p:cNvPr id="7" name="Slide Number Placeholder 6"/>
          <p:cNvSpPr>
            <a:spLocks noGrp="1"/>
          </p:cNvSpPr>
          <p:nvPr>
            <p:ph type="sldNum" sz="quarter" idx="12"/>
          </p:nvPr>
        </p:nvSpPr>
        <p:spPr/>
        <p:txBody>
          <a:bodyPr/>
          <a:lstStyle/>
          <a:p>
            <a:fld id="{8FFA532D-8EE3-FE44-9A1D-F5304DD61312}" type="slidenum">
              <a:rPr lang="en-US" smtClean="0"/>
              <a:t>‹#›</a:t>
            </a:fld>
            <a:endParaRPr lang="en-US"/>
          </a:p>
        </p:txBody>
      </p:sp>
    </p:spTree>
    <p:extLst>
      <p:ext uri="{BB962C8B-B14F-4D97-AF65-F5344CB8AC3E}">
        <p14:creationId xmlns:p14="http://schemas.microsoft.com/office/powerpoint/2010/main" val="2813361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9" name="Rectangle 8"/>
          <p:cNvSpPr/>
          <p:nvPr userDrawn="1"/>
        </p:nvSpPr>
        <p:spPr bwMode="auto">
          <a:xfrm>
            <a:off x="0" y="-1"/>
            <a:ext cx="9906000" cy="720000"/>
          </a:xfrm>
          <a:prstGeom prst="rect">
            <a:avLst/>
          </a:prstGeom>
          <a:solidFill>
            <a:srgbClr val="2A6AB3"/>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15000"/>
              </a:spcBef>
              <a:spcAft>
                <a:spcPct val="0"/>
              </a:spcAft>
              <a:buClr>
                <a:srgbClr val="2A6AB3"/>
              </a:buClr>
              <a:buSzPct val="110000"/>
              <a:buFont typeface="Wingdings" charset="2"/>
              <a:buNone/>
              <a:tabLst/>
            </a:pPr>
            <a:endParaRPr kumimoji="0" lang="en-US" sz="2800" b="0" i="0" u="none" strike="noStrike" cap="none" normalizeH="0" baseline="0">
              <a:ln>
                <a:noFill/>
              </a:ln>
              <a:solidFill>
                <a:schemeClr val="tx1"/>
              </a:solidFill>
              <a:effectLst/>
              <a:latin typeface="Arial" charset="0"/>
            </a:endParaRPr>
          </a:p>
        </p:txBody>
      </p:sp>
      <p:sp>
        <p:nvSpPr>
          <p:cNvPr id="2" name="Titel 1"/>
          <p:cNvSpPr>
            <a:spLocks noGrp="1"/>
          </p:cNvSpPr>
          <p:nvPr>
            <p:ph type="title"/>
          </p:nvPr>
        </p:nvSpPr>
        <p:spPr/>
        <p:txBody>
          <a:bodyPr/>
          <a:lstStyle>
            <a:lvl1pPr algn="ctr">
              <a:defRPr>
                <a:solidFill>
                  <a:schemeClr val="bg1"/>
                </a:solidFill>
                <a:latin typeface="Comic Sans MS" pitchFamily="66" charset="0"/>
              </a:defRPr>
            </a:lvl1pPr>
          </a:lstStyle>
          <a:p>
            <a:r>
              <a:rPr lang="en-US" dirty="0" err="1"/>
              <a:t>Mastertitelformat</a:t>
            </a:r>
            <a:r>
              <a:rPr lang="en-US" dirty="0"/>
              <a:t> </a:t>
            </a:r>
            <a:r>
              <a:rPr lang="en-US" dirty="0" err="1"/>
              <a:t>bearbeiten</a:t>
            </a:r>
            <a:endParaRPr lang="de-DE" dirty="0"/>
          </a:p>
        </p:txBody>
      </p:sp>
      <p:sp>
        <p:nvSpPr>
          <p:cNvPr id="3" name="Inhaltsplatzhalter 2"/>
          <p:cNvSpPr>
            <a:spLocks noGrp="1"/>
          </p:cNvSpPr>
          <p:nvPr>
            <p:ph idx="1"/>
          </p:nvPr>
        </p:nvSpPr>
        <p:spPr/>
        <p:txBody>
          <a:bodyPr/>
          <a:lstStyle>
            <a:lvl1pPr>
              <a:buFont typeface="Wingdings" pitchFamily="2" charset="2"/>
              <a:buChar char="Ø"/>
              <a:defRPr>
                <a:latin typeface="Comic Sans MS" pitchFamily="66" charset="0"/>
              </a:defRPr>
            </a:lvl1pPr>
            <a:lvl2pPr>
              <a:buClr>
                <a:srgbClr val="C00000"/>
              </a:buClr>
              <a:buFont typeface="Wingdings" pitchFamily="2" charset="2"/>
              <a:buChar char="v"/>
              <a:defRPr>
                <a:latin typeface="Comic Sans MS" pitchFamily="66" charset="0"/>
              </a:defRPr>
            </a:lvl2pPr>
            <a:lvl3pPr>
              <a:defRPr>
                <a:latin typeface="Comic Sans MS" pitchFamily="66" charset="0"/>
              </a:defRPr>
            </a:lvl3pPr>
            <a:lvl4pPr>
              <a:defRPr>
                <a:latin typeface="Comic Sans MS" pitchFamily="66" charset="0"/>
              </a:defRPr>
            </a:lvl4pPr>
            <a:lvl5pPr>
              <a:defRPr>
                <a:latin typeface="Comic Sans MS" pitchFamily="66" charset="0"/>
              </a:defRPr>
            </a:lvl5pPr>
          </a:lstStyle>
          <a:p>
            <a:pPr lvl="0"/>
            <a:r>
              <a:rPr lang="en-US" dirty="0" err="1"/>
              <a:t>Mastertextformat</a:t>
            </a:r>
            <a:r>
              <a:rPr lang="en-US" dirty="0"/>
              <a:t> </a:t>
            </a:r>
            <a:r>
              <a:rPr lang="en-US" dirty="0" err="1"/>
              <a:t>bearbeiten</a:t>
            </a:r>
            <a:endParaRPr lang="en-US" dirty="0"/>
          </a:p>
          <a:p>
            <a:pPr lvl="1"/>
            <a:r>
              <a:rPr lang="en-US" dirty="0" err="1"/>
              <a:t>Zweite</a:t>
            </a:r>
            <a:r>
              <a:rPr lang="en-US" dirty="0"/>
              <a:t> </a:t>
            </a:r>
            <a:r>
              <a:rPr lang="en-US" dirty="0" err="1"/>
              <a:t>Ebene</a:t>
            </a:r>
            <a:endParaRPr lang="en-US" dirty="0"/>
          </a:p>
          <a:p>
            <a:pPr lvl="2"/>
            <a:r>
              <a:rPr lang="en-US" dirty="0" err="1"/>
              <a:t>Dritte</a:t>
            </a:r>
            <a:r>
              <a:rPr lang="en-US" dirty="0"/>
              <a:t> </a:t>
            </a:r>
            <a:r>
              <a:rPr lang="en-US" dirty="0" err="1"/>
              <a:t>Ebene</a:t>
            </a:r>
            <a:endParaRPr lang="en-US" dirty="0"/>
          </a:p>
          <a:p>
            <a:pPr lvl="3"/>
            <a:r>
              <a:rPr lang="en-US" dirty="0" err="1"/>
              <a:t>Vierte</a:t>
            </a:r>
            <a:r>
              <a:rPr lang="en-US" dirty="0"/>
              <a:t> </a:t>
            </a:r>
            <a:r>
              <a:rPr lang="en-US" dirty="0" err="1"/>
              <a:t>Ebene</a:t>
            </a:r>
            <a:endParaRPr lang="en-US" dirty="0"/>
          </a:p>
          <a:p>
            <a:pPr lvl="4"/>
            <a:r>
              <a:rPr lang="en-US" dirty="0" err="1"/>
              <a:t>Fünfte</a:t>
            </a:r>
            <a:r>
              <a:rPr lang="en-US" dirty="0"/>
              <a:t> </a:t>
            </a:r>
            <a:r>
              <a:rPr lang="en-US" dirty="0" err="1"/>
              <a:t>Ebene</a:t>
            </a:r>
            <a:endParaRPr lang="de-DE" dirty="0"/>
          </a:p>
        </p:txBody>
      </p:sp>
      <p:sp>
        <p:nvSpPr>
          <p:cNvPr id="4" name="Rectangle 6"/>
          <p:cNvSpPr>
            <a:spLocks noGrp="1" noChangeArrowheads="1"/>
          </p:cNvSpPr>
          <p:nvPr>
            <p:ph type="sldNum" sz="quarter" idx="10"/>
          </p:nvPr>
        </p:nvSpPr>
        <p:spPr>
          <a:ln/>
        </p:spPr>
        <p:txBody>
          <a:bodyPr/>
          <a:lstStyle>
            <a:lvl1pPr>
              <a:defRPr/>
            </a:lvl1pPr>
          </a:lstStyle>
          <a:p>
            <a:fld id="{1F7E48BB-56FA-4C34-B4B4-DA3B1419DF27}" type="slidenum">
              <a:rPr lang="de-CH"/>
              <a:pPr/>
              <a:t>‹#›</a:t>
            </a:fld>
            <a:endParaRPr lang="de-CH"/>
          </a:p>
          <a:p>
            <a:endParaRPr lang="de-CH"/>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F43922C-D30E-F142-A229-509337781EA2}" type="datetime1">
              <a:rPr lang="en-US" smtClean="0"/>
              <a:t>1/16/19</a:t>
            </a:fld>
            <a:endParaRPr lang="en-US"/>
          </a:p>
        </p:txBody>
      </p:sp>
      <p:sp>
        <p:nvSpPr>
          <p:cNvPr id="6" name="Footer Placeholder 5"/>
          <p:cNvSpPr>
            <a:spLocks noGrp="1"/>
          </p:cNvSpPr>
          <p:nvPr>
            <p:ph type="ftr" sz="quarter" idx="11"/>
          </p:nvPr>
        </p:nvSpPr>
        <p:spPr/>
        <p:txBody>
          <a:bodyPr/>
          <a:lstStyle/>
          <a:p>
            <a:r>
              <a:rPr lang="en-US"/>
              <a:t>CMSC 628: Mobile Networks</a:t>
            </a:r>
            <a:endParaRPr lang="en-US" dirty="0"/>
          </a:p>
        </p:txBody>
      </p:sp>
      <p:sp>
        <p:nvSpPr>
          <p:cNvPr id="7" name="Slide Number Placeholder 6"/>
          <p:cNvSpPr>
            <a:spLocks noGrp="1"/>
          </p:cNvSpPr>
          <p:nvPr>
            <p:ph type="sldNum" sz="quarter" idx="12"/>
          </p:nvPr>
        </p:nvSpPr>
        <p:spPr/>
        <p:txBody>
          <a:bodyPr/>
          <a:lstStyle/>
          <a:p>
            <a:fld id="{8FFA532D-8EE3-FE44-9A1D-F5304DD61312}" type="slidenum">
              <a:rPr lang="en-US" smtClean="0"/>
              <a:t>‹#›</a:t>
            </a:fld>
            <a:endParaRPr lang="en-US"/>
          </a:p>
        </p:txBody>
      </p:sp>
    </p:spTree>
    <p:extLst>
      <p:ext uri="{BB962C8B-B14F-4D97-AF65-F5344CB8AC3E}">
        <p14:creationId xmlns:p14="http://schemas.microsoft.com/office/powerpoint/2010/main" val="12360381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5C19BEF-333F-3244-8D60-7D329C10D982}" type="datetime1">
              <a:rPr lang="en-US" smtClean="0"/>
              <a:t>1/16/19</a:t>
            </a:fld>
            <a:endParaRPr lang="en-US"/>
          </a:p>
        </p:txBody>
      </p:sp>
      <p:sp>
        <p:nvSpPr>
          <p:cNvPr id="5" name="Footer Placeholder 4"/>
          <p:cNvSpPr>
            <a:spLocks noGrp="1"/>
          </p:cNvSpPr>
          <p:nvPr>
            <p:ph type="ftr" sz="quarter" idx="11"/>
          </p:nvPr>
        </p:nvSpPr>
        <p:spPr/>
        <p:txBody>
          <a:bodyPr/>
          <a:lstStyle/>
          <a:p>
            <a:r>
              <a:rPr lang="en-US"/>
              <a:t>CMSC 628: Mobile Networks</a:t>
            </a:r>
            <a:endParaRPr lang="en-US" dirty="0"/>
          </a:p>
        </p:txBody>
      </p:sp>
      <p:sp>
        <p:nvSpPr>
          <p:cNvPr id="6" name="Slide Number Placeholder 5"/>
          <p:cNvSpPr>
            <a:spLocks noGrp="1"/>
          </p:cNvSpPr>
          <p:nvPr>
            <p:ph type="sldNum" sz="quarter" idx="12"/>
          </p:nvPr>
        </p:nvSpPr>
        <p:spPr/>
        <p:txBody>
          <a:bodyPr/>
          <a:lstStyle/>
          <a:p>
            <a:fld id="{8FFA532D-8EE3-FE44-9A1D-F5304DD61312}" type="slidenum">
              <a:rPr lang="en-US" smtClean="0"/>
              <a:t>‹#›</a:t>
            </a:fld>
            <a:endParaRPr lang="en-US"/>
          </a:p>
        </p:txBody>
      </p:sp>
    </p:spTree>
    <p:extLst>
      <p:ext uri="{BB962C8B-B14F-4D97-AF65-F5344CB8AC3E}">
        <p14:creationId xmlns:p14="http://schemas.microsoft.com/office/powerpoint/2010/main" val="40165383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274639"/>
            <a:ext cx="222885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274639"/>
            <a:ext cx="652145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360EB3-ACC4-5E49-A5A3-3EABDD0F24D0}" type="datetime1">
              <a:rPr lang="en-US" smtClean="0"/>
              <a:t>1/16/19</a:t>
            </a:fld>
            <a:endParaRPr lang="en-US"/>
          </a:p>
        </p:txBody>
      </p:sp>
      <p:sp>
        <p:nvSpPr>
          <p:cNvPr id="5" name="Footer Placeholder 4"/>
          <p:cNvSpPr>
            <a:spLocks noGrp="1"/>
          </p:cNvSpPr>
          <p:nvPr>
            <p:ph type="ftr" sz="quarter" idx="11"/>
          </p:nvPr>
        </p:nvSpPr>
        <p:spPr/>
        <p:txBody>
          <a:bodyPr/>
          <a:lstStyle/>
          <a:p>
            <a:r>
              <a:rPr lang="en-US"/>
              <a:t>CMSC 628: Mobile Networks</a:t>
            </a:r>
            <a:endParaRPr lang="en-US" dirty="0"/>
          </a:p>
        </p:txBody>
      </p:sp>
      <p:sp>
        <p:nvSpPr>
          <p:cNvPr id="6" name="Slide Number Placeholder 5"/>
          <p:cNvSpPr>
            <a:spLocks noGrp="1"/>
          </p:cNvSpPr>
          <p:nvPr>
            <p:ph type="sldNum" sz="quarter" idx="12"/>
          </p:nvPr>
        </p:nvSpPr>
        <p:spPr/>
        <p:txBody>
          <a:bodyPr/>
          <a:lstStyle/>
          <a:p>
            <a:fld id="{8FFA532D-8EE3-FE44-9A1D-F5304DD61312}" type="slidenum">
              <a:rPr lang="en-US" smtClean="0"/>
              <a:t>‹#›</a:t>
            </a:fld>
            <a:endParaRPr lang="en-US"/>
          </a:p>
        </p:txBody>
      </p:sp>
    </p:spTree>
    <p:extLst>
      <p:ext uri="{BB962C8B-B14F-4D97-AF65-F5344CB8AC3E}">
        <p14:creationId xmlns:p14="http://schemas.microsoft.com/office/powerpoint/2010/main" val="171643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82638" y="4406900"/>
            <a:ext cx="8420100" cy="1362075"/>
          </a:xfrm>
        </p:spPr>
        <p:txBody>
          <a:bodyPr/>
          <a:lstStyle>
            <a:lvl1pPr algn="l">
              <a:defRPr sz="4000" b="1" cap="all"/>
            </a:lvl1pPr>
          </a:lstStyle>
          <a:p>
            <a:r>
              <a:rPr lang="en-US"/>
              <a:t>Mastertitelformat bearbeiten</a:t>
            </a:r>
            <a:endParaRPr lang="de-DE"/>
          </a:p>
        </p:txBody>
      </p:sp>
      <p:sp>
        <p:nvSpPr>
          <p:cNvPr id="3" name="Textplatzhalter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Mastertextformat bearbeiten</a:t>
            </a:r>
          </a:p>
        </p:txBody>
      </p:sp>
      <p:sp>
        <p:nvSpPr>
          <p:cNvPr id="4" name="Rectangle 6"/>
          <p:cNvSpPr>
            <a:spLocks noGrp="1" noChangeArrowheads="1"/>
          </p:cNvSpPr>
          <p:nvPr>
            <p:ph type="sldNum" sz="quarter" idx="10"/>
          </p:nvPr>
        </p:nvSpPr>
        <p:spPr>
          <a:ln/>
        </p:spPr>
        <p:txBody>
          <a:bodyPr/>
          <a:lstStyle>
            <a:lvl1pPr>
              <a:defRPr/>
            </a:lvl1pPr>
          </a:lstStyle>
          <a:p>
            <a:fld id="{92004D6C-FA01-43D0-9D93-783B87A98888}" type="slidenum">
              <a:rPr lang="de-CH"/>
              <a:pPr/>
              <a:t>‹#›</a:t>
            </a:fld>
            <a:endParaRPr lang="de-CH"/>
          </a:p>
          <a:p>
            <a:endParaRPr lang="de-CH"/>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Mastertitelformat bearbeiten</a:t>
            </a:r>
            <a:endParaRPr lang="de-DE"/>
          </a:p>
        </p:txBody>
      </p:sp>
      <p:sp>
        <p:nvSpPr>
          <p:cNvPr id="3" name="Inhaltsplatzhalter 2"/>
          <p:cNvSpPr>
            <a:spLocks noGrp="1"/>
          </p:cNvSpPr>
          <p:nvPr>
            <p:ph sz="half" idx="1"/>
          </p:nvPr>
        </p:nvSpPr>
        <p:spPr>
          <a:xfrm>
            <a:off x="569913" y="1773238"/>
            <a:ext cx="4295775" cy="46275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Mastertextformat bearbeiten</a:t>
            </a:r>
          </a:p>
          <a:p>
            <a:pPr lvl="1"/>
            <a:r>
              <a:rPr lang="en-US"/>
              <a:t>Zweite Ebene</a:t>
            </a:r>
          </a:p>
          <a:p>
            <a:pPr lvl="2"/>
            <a:r>
              <a:rPr lang="en-US"/>
              <a:t>Dritte Ebene</a:t>
            </a:r>
          </a:p>
          <a:p>
            <a:pPr lvl="3"/>
            <a:r>
              <a:rPr lang="en-US"/>
              <a:t>Vierte Ebene</a:t>
            </a:r>
          </a:p>
          <a:p>
            <a:pPr lvl="4"/>
            <a:r>
              <a:rPr lang="en-US"/>
              <a:t>Fünfte Ebene</a:t>
            </a:r>
            <a:endParaRPr lang="de-DE"/>
          </a:p>
        </p:txBody>
      </p:sp>
      <p:sp>
        <p:nvSpPr>
          <p:cNvPr id="4" name="Inhaltsplatzhalter 3"/>
          <p:cNvSpPr>
            <a:spLocks noGrp="1"/>
          </p:cNvSpPr>
          <p:nvPr>
            <p:ph sz="half" idx="2"/>
          </p:nvPr>
        </p:nvSpPr>
        <p:spPr>
          <a:xfrm>
            <a:off x="5018088" y="1773238"/>
            <a:ext cx="4295775" cy="46275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Mastertextformat bearbeiten</a:t>
            </a:r>
          </a:p>
          <a:p>
            <a:pPr lvl="1"/>
            <a:r>
              <a:rPr lang="en-US"/>
              <a:t>Zweite Ebene</a:t>
            </a:r>
          </a:p>
          <a:p>
            <a:pPr lvl="2"/>
            <a:r>
              <a:rPr lang="en-US"/>
              <a:t>Dritte Ebene</a:t>
            </a:r>
          </a:p>
          <a:p>
            <a:pPr lvl="3"/>
            <a:r>
              <a:rPr lang="en-US"/>
              <a:t>Vierte Ebene</a:t>
            </a:r>
          </a:p>
          <a:p>
            <a:pPr lvl="4"/>
            <a:r>
              <a:rPr lang="en-US"/>
              <a:t>Fünfte Ebene</a:t>
            </a:r>
            <a:endParaRPr lang="de-DE"/>
          </a:p>
        </p:txBody>
      </p:sp>
      <p:sp>
        <p:nvSpPr>
          <p:cNvPr id="5" name="Rectangle 6"/>
          <p:cNvSpPr>
            <a:spLocks noGrp="1" noChangeArrowheads="1"/>
          </p:cNvSpPr>
          <p:nvPr>
            <p:ph type="sldNum" sz="quarter" idx="10"/>
          </p:nvPr>
        </p:nvSpPr>
        <p:spPr>
          <a:ln/>
        </p:spPr>
        <p:txBody>
          <a:bodyPr/>
          <a:lstStyle>
            <a:lvl1pPr>
              <a:defRPr/>
            </a:lvl1pPr>
          </a:lstStyle>
          <a:p>
            <a:fld id="{3E085E8D-96EC-49A3-A8B1-F8A2EB51E828}" type="slidenum">
              <a:rPr lang="de-CH"/>
              <a:pPr/>
              <a:t>‹#›</a:t>
            </a:fld>
            <a:endParaRPr lang="de-CH"/>
          </a:p>
          <a:p>
            <a:endParaRPr lang="de-CH"/>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95300" y="274638"/>
            <a:ext cx="8915400" cy="1143000"/>
          </a:xfrm>
        </p:spPr>
        <p:txBody>
          <a:bodyPr/>
          <a:lstStyle>
            <a:lvl1pPr>
              <a:defRPr/>
            </a:lvl1pPr>
          </a:lstStyle>
          <a:p>
            <a:r>
              <a:rPr lang="en-US"/>
              <a:t>Mastertitelformat bearbeiten</a:t>
            </a:r>
            <a:endParaRPr lang="de-DE"/>
          </a:p>
        </p:txBody>
      </p:sp>
      <p:sp>
        <p:nvSpPr>
          <p:cNvPr id="3" name="Textplatzhalter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Mastertextformat bearbeiten</a:t>
            </a:r>
          </a:p>
        </p:txBody>
      </p:sp>
      <p:sp>
        <p:nvSpPr>
          <p:cNvPr id="4" name="Inhaltsplatzhalter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Mastertextformat bearbeiten</a:t>
            </a:r>
          </a:p>
          <a:p>
            <a:pPr lvl="1"/>
            <a:r>
              <a:rPr lang="en-US"/>
              <a:t>Zweite Ebene</a:t>
            </a:r>
          </a:p>
          <a:p>
            <a:pPr lvl="2"/>
            <a:r>
              <a:rPr lang="en-US"/>
              <a:t>Dritte Ebene</a:t>
            </a:r>
          </a:p>
          <a:p>
            <a:pPr lvl="3"/>
            <a:r>
              <a:rPr lang="en-US"/>
              <a:t>Vierte Ebene</a:t>
            </a:r>
          </a:p>
          <a:p>
            <a:pPr lvl="4"/>
            <a:r>
              <a:rPr lang="en-US"/>
              <a:t>Fünfte Ebene</a:t>
            </a:r>
            <a:endParaRPr lang="de-DE"/>
          </a:p>
        </p:txBody>
      </p:sp>
      <p:sp>
        <p:nvSpPr>
          <p:cNvPr id="5" name="Textplatzhalter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Mastertextformat bearbeiten</a:t>
            </a:r>
          </a:p>
        </p:txBody>
      </p:sp>
      <p:sp>
        <p:nvSpPr>
          <p:cNvPr id="6" name="Inhaltsplatzhalter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Mastertextformat bearbeiten</a:t>
            </a:r>
          </a:p>
          <a:p>
            <a:pPr lvl="1"/>
            <a:r>
              <a:rPr lang="en-US"/>
              <a:t>Zweite Ebene</a:t>
            </a:r>
          </a:p>
          <a:p>
            <a:pPr lvl="2"/>
            <a:r>
              <a:rPr lang="en-US"/>
              <a:t>Dritte Ebene</a:t>
            </a:r>
          </a:p>
          <a:p>
            <a:pPr lvl="3"/>
            <a:r>
              <a:rPr lang="en-US"/>
              <a:t>Vierte Ebene</a:t>
            </a:r>
          </a:p>
          <a:p>
            <a:pPr lvl="4"/>
            <a:r>
              <a:rPr lang="en-US"/>
              <a:t>Fünfte Ebene</a:t>
            </a:r>
            <a:endParaRPr lang="de-DE"/>
          </a:p>
        </p:txBody>
      </p:sp>
      <p:sp>
        <p:nvSpPr>
          <p:cNvPr id="7" name="Rectangle 6"/>
          <p:cNvSpPr>
            <a:spLocks noGrp="1" noChangeArrowheads="1"/>
          </p:cNvSpPr>
          <p:nvPr>
            <p:ph type="sldNum" sz="quarter" idx="10"/>
          </p:nvPr>
        </p:nvSpPr>
        <p:spPr>
          <a:ln/>
        </p:spPr>
        <p:txBody>
          <a:bodyPr/>
          <a:lstStyle>
            <a:lvl1pPr>
              <a:defRPr/>
            </a:lvl1pPr>
          </a:lstStyle>
          <a:p>
            <a:fld id="{64802EFE-6238-4AF8-93D1-03661F4ACD89}" type="slidenum">
              <a:rPr lang="de-CH"/>
              <a:pPr/>
              <a:t>‹#›</a:t>
            </a:fld>
            <a:endParaRPr lang="de-CH"/>
          </a:p>
          <a:p>
            <a:endParaRPr lang="de-CH"/>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Mastertitelformat bearbeiten</a:t>
            </a:r>
            <a:endParaRPr lang="de-DE"/>
          </a:p>
        </p:txBody>
      </p:sp>
      <p:sp>
        <p:nvSpPr>
          <p:cNvPr id="3" name="Rectangle 6"/>
          <p:cNvSpPr>
            <a:spLocks noGrp="1" noChangeArrowheads="1"/>
          </p:cNvSpPr>
          <p:nvPr>
            <p:ph type="sldNum" sz="quarter" idx="10"/>
          </p:nvPr>
        </p:nvSpPr>
        <p:spPr>
          <a:ln/>
        </p:spPr>
        <p:txBody>
          <a:bodyPr/>
          <a:lstStyle>
            <a:lvl1pPr>
              <a:defRPr/>
            </a:lvl1pPr>
          </a:lstStyle>
          <a:p>
            <a:fld id="{EE8F3B3F-5E54-4E9F-9523-B63C1C76E815}" type="slidenum">
              <a:rPr lang="de-CH"/>
              <a:pPr/>
              <a:t>‹#›</a:t>
            </a:fld>
            <a:endParaRPr lang="de-CH"/>
          </a:p>
          <a:p>
            <a:endParaRPr lang="de-CH"/>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fld id="{41F74AA8-77BE-4F5A-A0EC-3801C41E513A}" type="slidenum">
              <a:rPr lang="de-CH"/>
              <a:pPr/>
              <a:t>‹#›</a:t>
            </a:fld>
            <a:endParaRPr lang="de-CH"/>
          </a:p>
          <a:p>
            <a:endParaRPr lang="de-CH"/>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95300" y="273050"/>
            <a:ext cx="3259138" cy="1162050"/>
          </a:xfrm>
        </p:spPr>
        <p:txBody>
          <a:bodyPr anchor="b"/>
          <a:lstStyle>
            <a:lvl1pPr algn="l">
              <a:defRPr sz="2000" b="1"/>
            </a:lvl1pPr>
          </a:lstStyle>
          <a:p>
            <a:r>
              <a:rPr lang="en-US"/>
              <a:t>Mastertitelformat bearbeiten</a:t>
            </a:r>
            <a:endParaRPr lang="de-DE"/>
          </a:p>
        </p:txBody>
      </p:sp>
      <p:sp>
        <p:nvSpPr>
          <p:cNvPr id="3" name="Inhaltsplatzhalter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Mastertextformat bearbeiten</a:t>
            </a:r>
          </a:p>
          <a:p>
            <a:pPr lvl="1"/>
            <a:r>
              <a:rPr lang="en-US"/>
              <a:t>Zweite Ebene</a:t>
            </a:r>
          </a:p>
          <a:p>
            <a:pPr lvl="2"/>
            <a:r>
              <a:rPr lang="en-US"/>
              <a:t>Dritte Ebene</a:t>
            </a:r>
          </a:p>
          <a:p>
            <a:pPr lvl="3"/>
            <a:r>
              <a:rPr lang="en-US"/>
              <a:t>Vierte Ebene</a:t>
            </a:r>
          </a:p>
          <a:p>
            <a:pPr lvl="4"/>
            <a:r>
              <a:rPr lang="en-US"/>
              <a:t>Fünfte Ebene</a:t>
            </a:r>
            <a:endParaRPr lang="de-DE"/>
          </a:p>
        </p:txBody>
      </p:sp>
      <p:sp>
        <p:nvSpPr>
          <p:cNvPr id="4" name="Textplatzhalter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Mastertextformat bearbeiten</a:t>
            </a:r>
          </a:p>
        </p:txBody>
      </p:sp>
      <p:sp>
        <p:nvSpPr>
          <p:cNvPr id="5" name="Rectangle 6"/>
          <p:cNvSpPr>
            <a:spLocks noGrp="1" noChangeArrowheads="1"/>
          </p:cNvSpPr>
          <p:nvPr>
            <p:ph type="sldNum" sz="quarter" idx="10"/>
          </p:nvPr>
        </p:nvSpPr>
        <p:spPr>
          <a:ln/>
        </p:spPr>
        <p:txBody>
          <a:bodyPr/>
          <a:lstStyle>
            <a:lvl1pPr>
              <a:defRPr/>
            </a:lvl1pPr>
          </a:lstStyle>
          <a:p>
            <a:fld id="{5CFDD402-DEFC-4C18-B780-B3C2EDB93225}" type="slidenum">
              <a:rPr lang="de-CH"/>
              <a:pPr/>
              <a:t>‹#›</a:t>
            </a:fld>
            <a:endParaRPr lang="de-CH"/>
          </a:p>
          <a:p>
            <a:endParaRPr lang="de-CH"/>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941513" y="4800600"/>
            <a:ext cx="5943600" cy="566738"/>
          </a:xfrm>
        </p:spPr>
        <p:txBody>
          <a:bodyPr anchor="b"/>
          <a:lstStyle>
            <a:lvl1pPr algn="l">
              <a:defRPr sz="2000" b="1"/>
            </a:lvl1pPr>
          </a:lstStyle>
          <a:p>
            <a:r>
              <a:rPr lang="en-US"/>
              <a:t>Mastertitelformat bearbeiten</a:t>
            </a:r>
            <a:endParaRPr lang="de-DE"/>
          </a:p>
        </p:txBody>
      </p:sp>
      <p:sp>
        <p:nvSpPr>
          <p:cNvPr id="3" name="Bildplatzhalter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a:p>
        </p:txBody>
      </p:sp>
      <p:sp>
        <p:nvSpPr>
          <p:cNvPr id="4" name="Textplatzhalter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Mastertextformat bearbeiten</a:t>
            </a:r>
          </a:p>
        </p:txBody>
      </p:sp>
      <p:sp>
        <p:nvSpPr>
          <p:cNvPr id="5" name="Rectangle 6"/>
          <p:cNvSpPr>
            <a:spLocks noGrp="1" noChangeArrowheads="1"/>
          </p:cNvSpPr>
          <p:nvPr>
            <p:ph type="sldNum" sz="quarter" idx="10"/>
          </p:nvPr>
        </p:nvSpPr>
        <p:spPr>
          <a:ln/>
        </p:spPr>
        <p:txBody>
          <a:bodyPr/>
          <a:lstStyle>
            <a:lvl1pPr>
              <a:defRPr/>
            </a:lvl1pPr>
          </a:lstStyle>
          <a:p>
            <a:fld id="{894A7F6B-92B9-4901-86B7-A026834B13B0}" type="slidenum">
              <a:rPr lang="de-CH"/>
              <a:pPr/>
              <a:t>‹#›</a:t>
            </a:fld>
            <a:endParaRPr lang="de-CH"/>
          </a:p>
          <a:p>
            <a:endParaRPr lang="de-CH"/>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w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074" name="Text Box 2"/>
          <p:cNvSpPr txBox="1">
            <a:spLocks noChangeArrowheads="1"/>
          </p:cNvSpPr>
          <p:nvPr/>
        </p:nvSpPr>
        <p:spPr bwMode="auto">
          <a:xfrm>
            <a:off x="577850" y="371452"/>
            <a:ext cx="8420100" cy="584775"/>
          </a:xfrm>
          <a:prstGeom prst="rect">
            <a:avLst/>
          </a:prstGeom>
          <a:noFill/>
          <a:ln w="9525">
            <a:noFill/>
            <a:miter lim="800000"/>
            <a:headEnd/>
            <a:tailEnd/>
          </a:ln>
          <a:effectLst/>
        </p:spPr>
        <p:txBody>
          <a:bodyPr wrap="square">
            <a:spAutoFit/>
          </a:bodyPr>
          <a:lstStyle/>
          <a:p>
            <a:pPr>
              <a:spcBef>
                <a:spcPct val="50000"/>
              </a:spcBef>
              <a:buClr>
                <a:srgbClr val="52ADE7"/>
              </a:buClr>
              <a:buSzTx/>
              <a:defRPr/>
            </a:pPr>
            <a:endParaRPr lang="de-DE" sz="3200" b="1">
              <a:solidFill>
                <a:srgbClr val="2A6AB3"/>
              </a:solidFill>
              <a:ea typeface="+mn-ea"/>
            </a:endParaRPr>
          </a:p>
        </p:txBody>
      </p:sp>
      <p:sp>
        <p:nvSpPr>
          <p:cNvPr id="131075" name="Rectangle 3"/>
          <p:cNvSpPr>
            <a:spLocks noGrp="1" noChangeArrowheads="1"/>
          </p:cNvSpPr>
          <p:nvPr>
            <p:ph type="title"/>
          </p:nvPr>
        </p:nvSpPr>
        <p:spPr bwMode="auto">
          <a:xfrm>
            <a:off x="561975" y="142851"/>
            <a:ext cx="8750300" cy="431605"/>
          </a:xfrm>
          <a:prstGeom prst="rect">
            <a:avLst/>
          </a:prstGeom>
          <a:noFill/>
          <a:ln w="9525">
            <a:noFill/>
            <a:miter lim="800000"/>
            <a:headEnd/>
            <a:tailEnd/>
          </a:ln>
          <a:effectLst>
            <a:glow rad="63500">
              <a:schemeClr val="accent1">
                <a:alpha val="75000"/>
              </a:schemeClr>
            </a:glow>
          </a:effectLst>
        </p:spPr>
        <p:txBody>
          <a:bodyPr vert="horz" wrap="square" lIns="0" tIns="0" rIns="0" bIns="0" numCol="1" anchor="t" anchorCtr="0" compatLnSpc="1">
            <a:prstTxWarp prst="textNoShape">
              <a:avLst/>
            </a:prstTxWarp>
          </a:bodyPr>
          <a:lstStyle/>
          <a:p>
            <a:pPr lvl="0"/>
            <a:r>
              <a:rPr lang="de-CH"/>
              <a:t>Mastertitelformat bearbeiten</a:t>
            </a:r>
          </a:p>
        </p:txBody>
      </p:sp>
      <p:sp>
        <p:nvSpPr>
          <p:cNvPr id="1028" name="Rectangle 4"/>
          <p:cNvSpPr>
            <a:spLocks noGrp="1" noChangeArrowheads="1"/>
          </p:cNvSpPr>
          <p:nvPr>
            <p:ph type="body" idx="1"/>
          </p:nvPr>
        </p:nvSpPr>
        <p:spPr bwMode="auto">
          <a:xfrm>
            <a:off x="569913" y="904852"/>
            <a:ext cx="8743950" cy="552454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CH"/>
              <a:t>Mastertextformat bearbeiten</a:t>
            </a:r>
          </a:p>
          <a:p>
            <a:pPr lvl="1"/>
            <a:r>
              <a:rPr lang="de-CH"/>
              <a:t>Zweite Ebene</a:t>
            </a:r>
          </a:p>
          <a:p>
            <a:pPr lvl="2"/>
            <a:r>
              <a:rPr lang="de-CH"/>
              <a:t>Dritte Ebene</a:t>
            </a:r>
          </a:p>
          <a:p>
            <a:pPr lvl="3"/>
            <a:r>
              <a:rPr lang="de-CH"/>
              <a:t>Vierte Ebene</a:t>
            </a:r>
          </a:p>
          <a:p>
            <a:pPr lvl="4"/>
            <a:r>
              <a:rPr lang="de-CH"/>
              <a:t>Fünfte Ebene</a:t>
            </a:r>
          </a:p>
        </p:txBody>
      </p:sp>
      <p:sp>
        <p:nvSpPr>
          <p:cNvPr id="131077" name="Rectangle 5"/>
          <p:cNvSpPr>
            <a:spLocks noChangeArrowheads="1"/>
          </p:cNvSpPr>
          <p:nvPr/>
        </p:nvSpPr>
        <p:spPr bwMode="auto">
          <a:xfrm>
            <a:off x="0" y="6642100"/>
            <a:ext cx="9906000" cy="215900"/>
          </a:xfrm>
          <a:prstGeom prst="rect">
            <a:avLst/>
          </a:prstGeom>
          <a:gradFill rotWithShape="0">
            <a:gsLst>
              <a:gs pos="0">
                <a:srgbClr val="2A6AB3">
                  <a:gamma/>
                  <a:shade val="37647"/>
                  <a:invGamma/>
                </a:srgbClr>
              </a:gs>
              <a:gs pos="100000">
                <a:srgbClr val="2A6AB3"/>
              </a:gs>
            </a:gsLst>
            <a:lin ang="0" scaled="1"/>
          </a:gradFill>
          <a:ln w="9525">
            <a:noFill/>
            <a:miter lim="800000"/>
            <a:headEnd/>
            <a:tailEnd/>
          </a:ln>
          <a:effectLst/>
        </p:spPr>
        <p:txBody>
          <a:bodyPr wrap="none" anchor="ctr"/>
          <a:lstStyle/>
          <a:p>
            <a:pPr algn="ctr">
              <a:spcBef>
                <a:spcPct val="20000"/>
              </a:spcBef>
              <a:buClr>
                <a:srgbClr val="52ADE7"/>
              </a:buClr>
              <a:buSzTx/>
              <a:defRPr/>
            </a:pPr>
            <a:endParaRPr lang="de-DE" sz="3000">
              <a:ea typeface="+mn-ea"/>
            </a:endParaRPr>
          </a:p>
        </p:txBody>
      </p:sp>
      <p:sp>
        <p:nvSpPr>
          <p:cNvPr id="131078" name="Rectangle 6"/>
          <p:cNvSpPr>
            <a:spLocks noGrp="1" noChangeArrowheads="1"/>
          </p:cNvSpPr>
          <p:nvPr>
            <p:ph type="sldNum" sz="quarter" idx="4"/>
          </p:nvPr>
        </p:nvSpPr>
        <p:spPr bwMode="auto">
          <a:xfrm>
            <a:off x="8462963" y="6632575"/>
            <a:ext cx="825500" cy="230188"/>
          </a:xfrm>
          <a:prstGeom prst="rect">
            <a:avLst/>
          </a:prstGeom>
          <a:noFill/>
          <a:ln w="9525">
            <a:noFill/>
            <a:miter lim="800000"/>
            <a:headEnd/>
            <a:tailEnd/>
          </a:ln>
          <a:effectLst/>
        </p:spPr>
        <p:txBody>
          <a:bodyPr vert="horz" wrap="square" lIns="0" tIns="144000" rIns="0" bIns="0" numCol="1" anchor="ctr" anchorCtr="0" compatLnSpc="1">
            <a:prstTxWarp prst="textNoShape">
              <a:avLst/>
            </a:prstTxWarp>
          </a:bodyPr>
          <a:lstStyle>
            <a:lvl1pPr algn="r" eaLnBrk="0" hangingPunct="0">
              <a:spcBef>
                <a:spcPct val="0"/>
              </a:spcBef>
              <a:buClrTx/>
              <a:buSzTx/>
              <a:buFontTx/>
              <a:buNone/>
              <a:defRPr sz="900">
                <a:solidFill>
                  <a:schemeClr val="bg1"/>
                </a:solidFill>
              </a:defRPr>
            </a:lvl1pPr>
          </a:lstStyle>
          <a:p>
            <a:fld id="{4198F528-93D8-442F-A2E1-B11B180111F9}" type="slidenum">
              <a:rPr lang="de-CH"/>
              <a:pPr/>
              <a:t>‹#›</a:t>
            </a:fld>
            <a:endParaRPr lang="de-CH"/>
          </a:p>
          <a:p>
            <a:endParaRPr lang="de-CH"/>
          </a:p>
        </p:txBody>
      </p:sp>
      <p:sp>
        <p:nvSpPr>
          <p:cNvPr id="131079" name="Text Box 7"/>
          <p:cNvSpPr txBox="1">
            <a:spLocks noChangeArrowheads="1"/>
          </p:cNvSpPr>
          <p:nvPr/>
        </p:nvSpPr>
        <p:spPr bwMode="auto">
          <a:xfrm>
            <a:off x="356553" y="6633528"/>
            <a:ext cx="3076565" cy="230832"/>
          </a:xfrm>
          <a:prstGeom prst="rect">
            <a:avLst/>
          </a:prstGeom>
          <a:noFill/>
          <a:ln w="9525">
            <a:noFill/>
            <a:miter lim="800000"/>
            <a:headEnd/>
            <a:tailEnd/>
          </a:ln>
          <a:effectLst/>
        </p:spPr>
        <p:txBody>
          <a:bodyPr wrap="square">
            <a:spAutoFit/>
          </a:bodyPr>
          <a:lstStyle/>
          <a:p>
            <a:pPr eaLnBrk="0" hangingPunct="0">
              <a:spcBef>
                <a:spcPct val="50000"/>
              </a:spcBef>
              <a:buClrTx/>
              <a:buSzTx/>
              <a:buFontTx/>
              <a:buNone/>
              <a:defRPr/>
            </a:pPr>
            <a:r>
              <a:rPr lang="de-CH" sz="900" dirty="0">
                <a:solidFill>
                  <a:schemeClr val="bg1"/>
                </a:solidFill>
                <a:ea typeface="+mn-ea"/>
              </a:rPr>
              <a:t>Eyuphan Bulut @ VCU</a:t>
            </a:r>
          </a:p>
        </p:txBody>
      </p:sp>
      <p:sp>
        <p:nvSpPr>
          <p:cNvPr id="131080" name="Text Box 8"/>
          <p:cNvSpPr txBox="1">
            <a:spLocks noChangeArrowheads="1"/>
          </p:cNvSpPr>
          <p:nvPr/>
        </p:nvSpPr>
        <p:spPr bwMode="auto">
          <a:xfrm>
            <a:off x="2667022" y="6642100"/>
            <a:ext cx="5408612" cy="230188"/>
          </a:xfrm>
          <a:prstGeom prst="rect">
            <a:avLst/>
          </a:prstGeom>
          <a:noFill/>
          <a:ln w="9525">
            <a:noFill/>
            <a:miter lim="800000"/>
            <a:headEnd/>
            <a:tailEnd/>
          </a:ln>
          <a:effectLst/>
        </p:spPr>
        <p:txBody>
          <a:bodyPr>
            <a:spAutoFit/>
          </a:bodyPr>
          <a:lstStyle/>
          <a:p>
            <a:pPr algn="ctr" eaLnBrk="0" hangingPunct="0">
              <a:spcBef>
                <a:spcPct val="50000"/>
              </a:spcBef>
              <a:buClrTx/>
              <a:buSzTx/>
              <a:buFontTx/>
              <a:buNone/>
            </a:pPr>
            <a:r>
              <a:rPr lang="de-DE" sz="900" dirty="0">
                <a:solidFill>
                  <a:schemeClr val="bg1"/>
                </a:solidFill>
              </a:rPr>
              <a:t>CMSC 628: Mobile Networks</a:t>
            </a:r>
            <a:endParaRPr lang="de-CH" sz="900" dirty="0">
              <a:solidFill>
                <a:schemeClr val="bg1"/>
              </a:solidFill>
            </a:endParaRPr>
          </a:p>
        </p:txBody>
      </p:sp>
      <p:pic>
        <p:nvPicPr>
          <p:cNvPr id="1034" name="Picture 10" descr="ethlogo_white"/>
          <p:cNvPicPr>
            <a:picLocks noChangeAspect="1" noChangeArrowheads="1"/>
          </p:cNvPicPr>
          <p:nvPr/>
        </p:nvPicPr>
        <p:blipFill>
          <a:blip r:embed="rId13"/>
          <a:srcRect/>
          <a:stretch>
            <a:fillRect/>
          </a:stretch>
        </p:blipFill>
        <p:spPr bwMode="auto">
          <a:xfrm>
            <a:off x="581025" y="127000"/>
            <a:ext cx="1941513" cy="452438"/>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67"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Lst>
  <p:hf hdr="0" ftr="0" dt="0"/>
  <p:txStyles>
    <p:titleStyle>
      <a:lvl1pPr algn="l" rtl="0" eaLnBrk="0" fontAlgn="base" hangingPunct="0">
        <a:lnSpc>
          <a:spcPts val="3800"/>
        </a:lnSpc>
        <a:spcBef>
          <a:spcPct val="0"/>
        </a:spcBef>
        <a:spcAft>
          <a:spcPct val="0"/>
        </a:spcAft>
        <a:defRPr sz="3000" b="1">
          <a:solidFill>
            <a:srgbClr val="2A6AB3"/>
          </a:solidFill>
          <a:effectLst>
            <a:reflection stA="0" endPos="0" dir="5400000" sy="-100000" algn="bl" rotWithShape="0"/>
          </a:effectLst>
          <a:latin typeface="+mj-lt"/>
          <a:ea typeface="ＭＳ Ｐゴシック" charset="-128"/>
          <a:cs typeface="ＭＳ Ｐゴシック" charset="-128"/>
        </a:defRPr>
      </a:lvl1pPr>
      <a:lvl2pPr algn="l" rtl="0" eaLnBrk="0" fontAlgn="base" hangingPunct="0">
        <a:lnSpc>
          <a:spcPts val="3800"/>
        </a:lnSpc>
        <a:spcBef>
          <a:spcPct val="0"/>
        </a:spcBef>
        <a:spcAft>
          <a:spcPct val="0"/>
        </a:spcAft>
        <a:defRPr sz="3000" b="1">
          <a:solidFill>
            <a:srgbClr val="2A6AB3"/>
          </a:solidFill>
          <a:latin typeface="Arial" charset="0"/>
          <a:ea typeface="ＭＳ Ｐゴシック" charset="-128"/>
          <a:cs typeface="ＭＳ Ｐゴシック" charset="-128"/>
        </a:defRPr>
      </a:lvl2pPr>
      <a:lvl3pPr algn="l" rtl="0" eaLnBrk="0" fontAlgn="base" hangingPunct="0">
        <a:lnSpc>
          <a:spcPts val="3800"/>
        </a:lnSpc>
        <a:spcBef>
          <a:spcPct val="0"/>
        </a:spcBef>
        <a:spcAft>
          <a:spcPct val="0"/>
        </a:spcAft>
        <a:defRPr sz="3000" b="1">
          <a:solidFill>
            <a:srgbClr val="2A6AB3"/>
          </a:solidFill>
          <a:latin typeface="Arial" charset="0"/>
          <a:ea typeface="ＭＳ Ｐゴシック" charset="-128"/>
          <a:cs typeface="ＭＳ Ｐゴシック" charset="-128"/>
        </a:defRPr>
      </a:lvl3pPr>
      <a:lvl4pPr algn="l" rtl="0" eaLnBrk="0" fontAlgn="base" hangingPunct="0">
        <a:lnSpc>
          <a:spcPts val="3800"/>
        </a:lnSpc>
        <a:spcBef>
          <a:spcPct val="0"/>
        </a:spcBef>
        <a:spcAft>
          <a:spcPct val="0"/>
        </a:spcAft>
        <a:defRPr sz="3000" b="1">
          <a:solidFill>
            <a:srgbClr val="2A6AB3"/>
          </a:solidFill>
          <a:latin typeface="Arial" charset="0"/>
          <a:ea typeface="ＭＳ Ｐゴシック" charset="-128"/>
          <a:cs typeface="ＭＳ Ｐゴシック" charset="-128"/>
        </a:defRPr>
      </a:lvl4pPr>
      <a:lvl5pPr algn="l" rtl="0" eaLnBrk="0" fontAlgn="base" hangingPunct="0">
        <a:lnSpc>
          <a:spcPts val="3800"/>
        </a:lnSpc>
        <a:spcBef>
          <a:spcPct val="0"/>
        </a:spcBef>
        <a:spcAft>
          <a:spcPct val="0"/>
        </a:spcAft>
        <a:defRPr sz="3000" b="1">
          <a:solidFill>
            <a:srgbClr val="2A6AB3"/>
          </a:solidFill>
          <a:latin typeface="Arial" charset="0"/>
          <a:ea typeface="ＭＳ Ｐゴシック" charset="-128"/>
          <a:cs typeface="ＭＳ Ｐゴシック" charset="-128"/>
        </a:defRPr>
      </a:lvl5pPr>
      <a:lvl6pPr marL="457200" algn="l" rtl="0" fontAlgn="base">
        <a:lnSpc>
          <a:spcPts val="3800"/>
        </a:lnSpc>
        <a:spcBef>
          <a:spcPct val="0"/>
        </a:spcBef>
        <a:spcAft>
          <a:spcPct val="0"/>
        </a:spcAft>
        <a:defRPr sz="3200" b="1">
          <a:solidFill>
            <a:srgbClr val="2A6AB3"/>
          </a:solidFill>
          <a:latin typeface="Arial" charset="0"/>
        </a:defRPr>
      </a:lvl6pPr>
      <a:lvl7pPr marL="914400" algn="l" rtl="0" fontAlgn="base">
        <a:lnSpc>
          <a:spcPts val="3800"/>
        </a:lnSpc>
        <a:spcBef>
          <a:spcPct val="0"/>
        </a:spcBef>
        <a:spcAft>
          <a:spcPct val="0"/>
        </a:spcAft>
        <a:defRPr sz="3200" b="1">
          <a:solidFill>
            <a:srgbClr val="2A6AB3"/>
          </a:solidFill>
          <a:latin typeface="Arial" charset="0"/>
        </a:defRPr>
      </a:lvl7pPr>
      <a:lvl8pPr marL="1371600" algn="l" rtl="0" fontAlgn="base">
        <a:lnSpc>
          <a:spcPts val="3800"/>
        </a:lnSpc>
        <a:spcBef>
          <a:spcPct val="0"/>
        </a:spcBef>
        <a:spcAft>
          <a:spcPct val="0"/>
        </a:spcAft>
        <a:defRPr sz="3200" b="1">
          <a:solidFill>
            <a:srgbClr val="2A6AB3"/>
          </a:solidFill>
          <a:latin typeface="Arial" charset="0"/>
        </a:defRPr>
      </a:lvl8pPr>
      <a:lvl9pPr marL="1828800" algn="l" rtl="0" fontAlgn="base">
        <a:lnSpc>
          <a:spcPts val="3800"/>
        </a:lnSpc>
        <a:spcBef>
          <a:spcPct val="0"/>
        </a:spcBef>
        <a:spcAft>
          <a:spcPct val="0"/>
        </a:spcAft>
        <a:defRPr sz="3200" b="1">
          <a:solidFill>
            <a:srgbClr val="2A6AB3"/>
          </a:solidFill>
          <a:latin typeface="Arial" charset="0"/>
        </a:defRPr>
      </a:lvl9pPr>
    </p:titleStyle>
    <p:bodyStyle>
      <a:lvl1pPr marL="342900" indent="-342900" algn="l" rtl="0" eaLnBrk="0" fontAlgn="base" hangingPunct="0">
        <a:spcBef>
          <a:spcPct val="20000"/>
        </a:spcBef>
        <a:spcAft>
          <a:spcPct val="0"/>
        </a:spcAft>
        <a:buClr>
          <a:srgbClr val="2A6AB3"/>
        </a:buClr>
        <a:buSzPct val="110000"/>
        <a:buFont typeface="Wingdings" charset="2"/>
        <a:buChar char="§"/>
        <a:defRPr sz="24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lr>
          <a:schemeClr val="folHlink"/>
        </a:buClr>
        <a:buSzPct val="80000"/>
        <a:buFont typeface="Wingdings" charset="2"/>
        <a:buChar char="§"/>
        <a:defRPr sz="20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1700">
          <a:solidFill>
            <a:schemeClr val="tx1"/>
          </a:solidFill>
          <a:latin typeface="+mn-lt"/>
          <a:ea typeface="ＭＳ Ｐゴシック" charset="-128"/>
        </a:defRPr>
      </a:lvl3pPr>
      <a:lvl4pPr marL="1600200" indent="-228600" algn="l" rtl="0" eaLnBrk="0" fontAlgn="base" hangingPunct="0">
        <a:spcBef>
          <a:spcPct val="20000"/>
        </a:spcBef>
        <a:spcAft>
          <a:spcPct val="0"/>
        </a:spcAft>
        <a:buFont typeface="Times" charset="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SzPct val="60000"/>
        <a:buChar char="º"/>
        <a:defRPr sz="1400">
          <a:solidFill>
            <a:schemeClr val="tx1"/>
          </a:solidFill>
          <a:latin typeface="+mn-lt"/>
          <a:ea typeface="ＭＳ Ｐゴシック" charset="-128"/>
        </a:defRPr>
      </a:lvl5pPr>
      <a:lvl6pPr marL="2514600" indent="-228600" algn="l" rtl="0" fontAlgn="base">
        <a:spcBef>
          <a:spcPct val="20000"/>
        </a:spcBef>
        <a:spcAft>
          <a:spcPct val="0"/>
        </a:spcAft>
        <a:buSzPct val="60000"/>
        <a:buChar char="º"/>
        <a:defRPr sz="1400">
          <a:solidFill>
            <a:schemeClr val="tx1"/>
          </a:solidFill>
          <a:latin typeface="+mn-lt"/>
          <a:ea typeface="ＭＳ Ｐゴシック" charset="-128"/>
        </a:defRPr>
      </a:lvl6pPr>
      <a:lvl7pPr marL="2971800" indent="-228600" algn="l" rtl="0" fontAlgn="base">
        <a:spcBef>
          <a:spcPct val="20000"/>
        </a:spcBef>
        <a:spcAft>
          <a:spcPct val="0"/>
        </a:spcAft>
        <a:buSzPct val="60000"/>
        <a:buChar char="º"/>
        <a:defRPr sz="1400">
          <a:solidFill>
            <a:schemeClr val="tx1"/>
          </a:solidFill>
          <a:latin typeface="+mn-lt"/>
          <a:ea typeface="ＭＳ Ｐゴシック" charset="-128"/>
        </a:defRPr>
      </a:lvl7pPr>
      <a:lvl8pPr marL="3429000" indent="-228600" algn="l" rtl="0" fontAlgn="base">
        <a:spcBef>
          <a:spcPct val="20000"/>
        </a:spcBef>
        <a:spcAft>
          <a:spcPct val="0"/>
        </a:spcAft>
        <a:buSzPct val="60000"/>
        <a:buChar char="º"/>
        <a:defRPr sz="1400">
          <a:solidFill>
            <a:schemeClr val="tx1"/>
          </a:solidFill>
          <a:latin typeface="+mn-lt"/>
          <a:ea typeface="ＭＳ Ｐゴシック" charset="-128"/>
        </a:defRPr>
      </a:lvl8pPr>
      <a:lvl9pPr marL="3886200" indent="-228600" algn="l" rtl="0" fontAlgn="base">
        <a:spcBef>
          <a:spcPct val="20000"/>
        </a:spcBef>
        <a:spcAft>
          <a:spcPct val="0"/>
        </a:spcAft>
        <a:buSzPct val="60000"/>
        <a:buChar char="º"/>
        <a:defRPr sz="1400">
          <a:solidFill>
            <a:schemeClr val="tx1"/>
          </a:solidFill>
          <a:latin typeface="+mn-lt"/>
          <a:ea typeface="ＭＳ Ｐゴシック" charset="-128"/>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95300" y="1600201"/>
            <a:ext cx="89154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95300" y="635635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250B2C-B5B5-9A42-90F4-148A4841A460}" type="datetime1">
              <a:rPr lang="en-US" smtClean="0"/>
              <a:t>1/16/19</a:t>
            </a:fld>
            <a:endParaRPr lang="en-US"/>
          </a:p>
        </p:txBody>
      </p:sp>
      <p:sp>
        <p:nvSpPr>
          <p:cNvPr id="5" name="Footer Placeholder 4"/>
          <p:cNvSpPr>
            <a:spLocks noGrp="1"/>
          </p:cNvSpPr>
          <p:nvPr>
            <p:ph type="ftr" sz="quarter" idx="3"/>
          </p:nvPr>
        </p:nvSpPr>
        <p:spPr>
          <a:xfrm>
            <a:off x="3384550" y="6356351"/>
            <a:ext cx="3136900" cy="365125"/>
          </a:xfrm>
          <a:prstGeom prst="rect">
            <a:avLst/>
          </a:prstGeom>
          <a:blipFill>
            <a:blip r:embed="rId13"/>
            <a:stretch>
              <a:fillRect/>
            </a:stretch>
          </a:blipFill>
        </p:spPr>
        <p:txBody>
          <a:bodyPr vert="horz" lIns="91440" tIns="45720" rIns="91440" bIns="45720" rtlCol="0" anchor="ctr"/>
          <a:lstStyle>
            <a:lvl1pPr algn="ctr">
              <a:defRPr sz="1200">
                <a:solidFill>
                  <a:schemeClr val="tx1">
                    <a:tint val="75000"/>
                  </a:schemeClr>
                </a:solidFill>
              </a:defRPr>
            </a:lvl1pPr>
          </a:lstStyle>
          <a:p>
            <a:r>
              <a:rPr lang="en-US"/>
              <a:t>CMSC 628: Mobile Networks</a:t>
            </a:r>
            <a:endParaRPr lang="en-US" dirty="0"/>
          </a:p>
        </p:txBody>
      </p:sp>
      <p:sp>
        <p:nvSpPr>
          <p:cNvPr id="6" name="Slide Number Placeholder 5"/>
          <p:cNvSpPr>
            <a:spLocks noGrp="1"/>
          </p:cNvSpPr>
          <p:nvPr>
            <p:ph type="sldNum" sz="quarter" idx="4"/>
          </p:nvPr>
        </p:nvSpPr>
        <p:spPr>
          <a:xfrm>
            <a:off x="7099300" y="635635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FA532D-8EE3-FE44-9A1D-F5304DD61312}" type="slidenum">
              <a:rPr lang="en-US" smtClean="0"/>
              <a:t>‹#›</a:t>
            </a:fld>
            <a:endParaRPr lang="en-US"/>
          </a:p>
        </p:txBody>
      </p:sp>
    </p:spTree>
    <p:extLst>
      <p:ext uri="{BB962C8B-B14F-4D97-AF65-F5344CB8AC3E}">
        <p14:creationId xmlns:p14="http://schemas.microsoft.com/office/powerpoint/2010/main" val="1166877382"/>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Lst>
  <p:hf hdr="0"/>
  <p:txStyles>
    <p:titleStyle>
      <a:lvl1pPr algn="ctr" defTabSz="457200" rtl="0" eaLnBrk="1" latinLnBrk="0" hangingPunct="1">
        <a:spcBef>
          <a:spcPct val="0"/>
        </a:spcBef>
        <a:buNone/>
        <a:defRPr sz="4400" b="0" i="0" kern="1200">
          <a:solidFill>
            <a:schemeClr val="tx1"/>
          </a:solidFill>
          <a:latin typeface="Avenir Light" charset="0"/>
          <a:ea typeface="Avenir Light" charset="0"/>
          <a:cs typeface="Avenir Light" charset="0"/>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venir Book" charset="0"/>
          <a:ea typeface="Avenir Book" charset="0"/>
          <a:cs typeface="Avenir Book" charset="0"/>
        </a:defRPr>
      </a:lvl1pPr>
      <a:lvl2pPr marL="742950" indent="-285750" algn="l" defTabSz="457200" rtl="0" eaLnBrk="1" latinLnBrk="0" hangingPunct="1">
        <a:spcBef>
          <a:spcPct val="20000"/>
        </a:spcBef>
        <a:buFont typeface="Arial"/>
        <a:buChar char="–"/>
        <a:defRPr sz="2800" kern="1200">
          <a:solidFill>
            <a:schemeClr val="tx1"/>
          </a:solidFill>
          <a:latin typeface="Avenir Book" charset="0"/>
          <a:ea typeface="Avenir Book" charset="0"/>
          <a:cs typeface="Avenir Book" charset="0"/>
        </a:defRPr>
      </a:lvl2pPr>
      <a:lvl3pPr marL="1143000" indent="-228600" algn="l" defTabSz="457200" rtl="0" eaLnBrk="1" latinLnBrk="0" hangingPunct="1">
        <a:spcBef>
          <a:spcPct val="20000"/>
        </a:spcBef>
        <a:buFont typeface="Arial"/>
        <a:buChar char="•"/>
        <a:defRPr sz="2400" kern="1200">
          <a:solidFill>
            <a:schemeClr val="tx1"/>
          </a:solidFill>
          <a:latin typeface="Avenir Book" charset="0"/>
          <a:ea typeface="Avenir Book" charset="0"/>
          <a:cs typeface="Avenir Book" charset="0"/>
        </a:defRPr>
      </a:lvl3pPr>
      <a:lvl4pPr marL="1600200" indent="-228600" algn="l" defTabSz="457200" rtl="0" eaLnBrk="1" latinLnBrk="0" hangingPunct="1">
        <a:spcBef>
          <a:spcPct val="20000"/>
        </a:spcBef>
        <a:buFont typeface="Arial"/>
        <a:buChar char="–"/>
        <a:defRPr sz="2000" kern="1200">
          <a:solidFill>
            <a:schemeClr val="tx1"/>
          </a:solidFill>
          <a:latin typeface="Avenir Book" charset="0"/>
          <a:ea typeface="Avenir Book" charset="0"/>
          <a:cs typeface="Avenir Book" charset="0"/>
        </a:defRPr>
      </a:lvl4pPr>
      <a:lvl5pPr marL="2057400" indent="-228600" algn="l" defTabSz="457200" rtl="0" eaLnBrk="1" latinLnBrk="0" hangingPunct="1">
        <a:spcBef>
          <a:spcPct val="20000"/>
        </a:spcBef>
        <a:buFont typeface="Arial"/>
        <a:buChar char="»"/>
        <a:defRPr sz="2000" kern="1200">
          <a:solidFill>
            <a:schemeClr val="tx1"/>
          </a:solidFill>
          <a:latin typeface="Avenir Book" charset="0"/>
          <a:ea typeface="Avenir Book" charset="0"/>
          <a:cs typeface="Avenir Book"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datatracker.ietf.org/wg/manet/about/"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emf"/><Relationship Id="rId4" Type="http://schemas.openxmlformats.org/officeDocument/2006/relationships/image" Target="../media/image20.gif"/></Relationships>
</file>

<file path=ppt/slides/_rels/slide2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2.tiff"/><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77614" y="594361"/>
            <a:ext cx="7772400" cy="2753842"/>
          </a:xfrm>
        </p:spPr>
        <p:txBody>
          <a:bodyPr>
            <a:normAutofit fontScale="90000"/>
          </a:bodyPr>
          <a:lstStyle/>
          <a:p>
            <a:r>
              <a:rPr lang="en-US" b="1" dirty="0">
                <a:solidFill>
                  <a:schemeClr val="tx2">
                    <a:lumMod val="75000"/>
                  </a:schemeClr>
                </a:solidFill>
                <a:latin typeface="Avenir Light"/>
                <a:cs typeface="Avenir Light"/>
              </a:rPr>
              <a:t>CMSC 628 – Spring 2019</a:t>
            </a:r>
            <a:br>
              <a:rPr lang="en-US" dirty="0">
                <a:solidFill>
                  <a:schemeClr val="tx2">
                    <a:lumMod val="75000"/>
                  </a:schemeClr>
                </a:solidFill>
                <a:latin typeface="Avenir Light"/>
                <a:cs typeface="Avenir Light"/>
              </a:rPr>
            </a:br>
            <a:br>
              <a:rPr lang="en-US" dirty="0">
                <a:solidFill>
                  <a:schemeClr val="tx2">
                    <a:lumMod val="75000"/>
                  </a:schemeClr>
                </a:solidFill>
                <a:latin typeface="Avenir Light"/>
                <a:cs typeface="Avenir Light"/>
              </a:rPr>
            </a:br>
            <a:r>
              <a:rPr lang="en-US" dirty="0">
                <a:solidFill>
                  <a:schemeClr val="tx2">
                    <a:lumMod val="75000"/>
                  </a:schemeClr>
                </a:solidFill>
                <a:latin typeface="Avenir Light"/>
                <a:cs typeface="Avenir Light"/>
              </a:rPr>
              <a:t>Introduction to Mobile Networks</a:t>
            </a:r>
            <a:br>
              <a:rPr lang="en-US" dirty="0">
                <a:solidFill>
                  <a:schemeClr val="tx2">
                    <a:lumMod val="75000"/>
                  </a:schemeClr>
                </a:solidFill>
                <a:latin typeface="Avenir Light"/>
                <a:cs typeface="Avenir Light"/>
              </a:rPr>
            </a:br>
            <a:endParaRPr lang="en-US" sz="3600" dirty="0">
              <a:solidFill>
                <a:schemeClr val="tx2">
                  <a:lumMod val="75000"/>
                </a:schemeClr>
              </a:solidFill>
              <a:latin typeface="Avenir Light"/>
              <a:cs typeface="Avenir Light"/>
            </a:endParaRPr>
          </a:p>
        </p:txBody>
      </p:sp>
      <p:sp>
        <p:nvSpPr>
          <p:cNvPr id="3" name="Subtitle 2"/>
          <p:cNvSpPr>
            <a:spLocks noGrp="1"/>
          </p:cNvSpPr>
          <p:nvPr>
            <p:ph type="subTitle" idx="1"/>
          </p:nvPr>
        </p:nvSpPr>
        <p:spPr>
          <a:xfrm>
            <a:off x="1909354" y="3697770"/>
            <a:ext cx="6244046" cy="1752600"/>
          </a:xfrm>
        </p:spPr>
        <p:txBody>
          <a:bodyPr>
            <a:normAutofit/>
          </a:bodyPr>
          <a:lstStyle/>
          <a:p>
            <a:r>
              <a:rPr lang="en-US" sz="2400" b="1" dirty="0">
                <a:latin typeface="Avenir Light"/>
                <a:cs typeface="Avenir Light"/>
              </a:rPr>
              <a:t>Dr. Eyuphan Bulut</a:t>
            </a:r>
          </a:p>
          <a:p>
            <a:r>
              <a:rPr lang="en-US" sz="2400" dirty="0">
                <a:latin typeface="Avenir Light"/>
                <a:cs typeface="Avenir Light"/>
              </a:rPr>
              <a:t>CMSC 628- Mobile Networks</a:t>
            </a:r>
          </a:p>
        </p:txBody>
      </p:sp>
      <p:pic>
        <p:nvPicPr>
          <p:cNvPr id="4" name="Picture 3" descr="vcuc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5941" y="5450370"/>
            <a:ext cx="3081656" cy="1178698"/>
          </a:xfrm>
          <a:prstGeom prst="rect">
            <a:avLst/>
          </a:prstGeom>
        </p:spPr>
      </p:pic>
    </p:spTree>
    <p:extLst>
      <p:ext uri="{BB962C8B-B14F-4D97-AF65-F5344CB8AC3E}">
        <p14:creationId xmlns:p14="http://schemas.microsoft.com/office/powerpoint/2010/main" val="1303335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AA797-F01A-AA46-8CE4-7918023ECDF9}"/>
              </a:ext>
            </a:extLst>
          </p:cNvPr>
          <p:cNvSpPr>
            <a:spLocks noGrp="1"/>
          </p:cNvSpPr>
          <p:nvPr>
            <p:ph type="title"/>
          </p:nvPr>
        </p:nvSpPr>
        <p:spPr/>
        <p:txBody>
          <a:bodyPr/>
          <a:lstStyle/>
          <a:p>
            <a:r>
              <a:rPr lang="en-US" dirty="0"/>
              <a:t>MANET History</a:t>
            </a:r>
          </a:p>
        </p:txBody>
      </p:sp>
      <p:sp>
        <p:nvSpPr>
          <p:cNvPr id="3" name="Content Placeholder 2">
            <a:extLst>
              <a:ext uri="{FF2B5EF4-FFF2-40B4-BE49-F238E27FC236}">
                <a16:creationId xmlns:a16="http://schemas.microsoft.com/office/drawing/2014/main" id="{70BE75F1-9409-1842-968C-40B78288DB10}"/>
              </a:ext>
            </a:extLst>
          </p:cNvPr>
          <p:cNvSpPr>
            <a:spLocks noGrp="1"/>
          </p:cNvSpPr>
          <p:nvPr>
            <p:ph idx="1"/>
          </p:nvPr>
        </p:nvSpPr>
        <p:spPr/>
        <p:txBody>
          <a:bodyPr/>
          <a:lstStyle/>
          <a:p>
            <a:r>
              <a:rPr lang="en-US" dirty="0"/>
              <a:t>In 2000-2005, MANET was one of the most innovative and challenging areas of wireless networking</a:t>
            </a:r>
          </a:p>
          <a:p>
            <a:pPr lvl="1"/>
            <a:r>
              <a:rPr lang="en-US" dirty="0"/>
              <a:t>Numerous research efforts </a:t>
            </a:r>
          </a:p>
          <a:p>
            <a:r>
              <a:rPr lang="en-US" dirty="0"/>
              <a:t>Today,  the promise of ad hoc networking never fully realized, and that MANET solutions are not used in people’s life</a:t>
            </a:r>
          </a:p>
          <a:p>
            <a:pPr lvl="1"/>
            <a:r>
              <a:rPr lang="en-US" dirty="0"/>
              <a:t>A few practical deployments</a:t>
            </a:r>
          </a:p>
          <a:p>
            <a:pPr lvl="2"/>
            <a:r>
              <a:rPr lang="en-US" sz="1800" dirty="0" err="1"/>
              <a:t>FireChat</a:t>
            </a:r>
            <a:r>
              <a:rPr lang="en-US" sz="1800" dirty="0"/>
              <a:t>, Serval Project</a:t>
            </a:r>
            <a:endParaRPr lang="en-US" dirty="0"/>
          </a:p>
          <a:p>
            <a:pPr lvl="1"/>
            <a:r>
              <a:rPr lang="en-US" dirty="0"/>
              <a:t>Reasons:</a:t>
            </a:r>
          </a:p>
          <a:p>
            <a:pPr lvl="2"/>
            <a:r>
              <a:rPr lang="en-US" dirty="0"/>
              <a:t>Lack of real approaches/objectives in research</a:t>
            </a:r>
          </a:p>
          <a:p>
            <a:pPr lvl="2"/>
            <a:r>
              <a:rPr lang="en-US" dirty="0"/>
              <a:t>Only theoretical parts of interesting research questions studied</a:t>
            </a:r>
          </a:p>
          <a:p>
            <a:pPr lvl="2"/>
            <a:r>
              <a:rPr lang="en-US" dirty="0"/>
              <a:t>Mostly simulation based evaluation without real experiments</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04EF3221-4E8E-A54A-93EE-071393B60D17}"/>
              </a:ext>
            </a:extLst>
          </p:cNvPr>
          <p:cNvSpPr>
            <a:spLocks noGrp="1"/>
          </p:cNvSpPr>
          <p:nvPr>
            <p:ph type="sldNum" sz="quarter" idx="10"/>
          </p:nvPr>
        </p:nvSpPr>
        <p:spPr/>
        <p:txBody>
          <a:bodyPr/>
          <a:lstStyle/>
          <a:p>
            <a:fld id="{1F7E48BB-56FA-4C34-B4B4-DA3B1419DF27}" type="slidenum">
              <a:rPr lang="de-CH" smtClean="0"/>
              <a:pPr/>
              <a:t>10</a:t>
            </a:fld>
            <a:endParaRPr lang="de-CH"/>
          </a:p>
          <a:p>
            <a:endParaRPr lang="de-CH"/>
          </a:p>
        </p:txBody>
      </p:sp>
    </p:spTree>
    <p:extLst>
      <p:ext uri="{BB962C8B-B14F-4D97-AF65-F5344CB8AC3E}">
        <p14:creationId xmlns:p14="http://schemas.microsoft.com/office/powerpoint/2010/main" val="730836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E06A2-3D20-044A-A689-373B6EFC7DBA}"/>
              </a:ext>
            </a:extLst>
          </p:cNvPr>
          <p:cNvSpPr>
            <a:spLocks noGrp="1"/>
          </p:cNvSpPr>
          <p:nvPr>
            <p:ph type="title"/>
          </p:nvPr>
        </p:nvSpPr>
        <p:spPr/>
        <p:txBody>
          <a:bodyPr/>
          <a:lstStyle/>
          <a:p>
            <a:r>
              <a:rPr lang="en-US" dirty="0"/>
              <a:t>MANET Research</a:t>
            </a:r>
          </a:p>
        </p:txBody>
      </p:sp>
      <p:sp>
        <p:nvSpPr>
          <p:cNvPr id="3" name="Content Placeholder 2">
            <a:extLst>
              <a:ext uri="{FF2B5EF4-FFF2-40B4-BE49-F238E27FC236}">
                <a16:creationId xmlns:a16="http://schemas.microsoft.com/office/drawing/2014/main" id="{9230D1F7-EF9C-CB42-A9A9-8567C2F2A82B}"/>
              </a:ext>
            </a:extLst>
          </p:cNvPr>
          <p:cNvSpPr>
            <a:spLocks noGrp="1"/>
          </p:cNvSpPr>
          <p:nvPr>
            <p:ph idx="1"/>
          </p:nvPr>
        </p:nvSpPr>
        <p:spPr/>
        <p:txBody>
          <a:bodyPr/>
          <a:lstStyle/>
          <a:p>
            <a:r>
              <a:rPr lang="en-US" dirty="0"/>
              <a:t>Focus:</a:t>
            </a:r>
          </a:p>
          <a:p>
            <a:pPr lvl="1"/>
            <a:r>
              <a:rPr lang="en-US" dirty="0"/>
              <a:t>Mostly focused on general purpose pure MANET</a:t>
            </a:r>
          </a:p>
          <a:p>
            <a:pPr lvl="2"/>
            <a:r>
              <a:rPr lang="en-US" dirty="0"/>
              <a:t>No specific application</a:t>
            </a:r>
          </a:p>
          <a:p>
            <a:pPr lvl="1"/>
            <a:r>
              <a:rPr lang="en-US" dirty="0"/>
              <a:t>Aimed to extend Internet services to non-infrastructure areas</a:t>
            </a:r>
          </a:p>
          <a:p>
            <a:pPr lvl="1"/>
            <a:r>
              <a:rPr lang="en-US" dirty="0"/>
              <a:t>A complete redesign of network architecture and protocols</a:t>
            </a:r>
          </a:p>
          <a:p>
            <a:pPr lvl="1"/>
            <a:r>
              <a:rPr lang="en-US" dirty="0"/>
              <a:t>Efficient communication algorithms</a:t>
            </a:r>
          </a:p>
          <a:p>
            <a:pPr lvl="1"/>
            <a:r>
              <a:rPr lang="en-US" dirty="0"/>
              <a:t>Standardization efforts through </a:t>
            </a:r>
            <a:r>
              <a:rPr lang="en-US" altLang="en-US" dirty="0">
                <a:ea typeface="ＭＳ Ｐゴシック" panose="020B0600070205080204" pitchFamily="34" charset="-128"/>
              </a:rPr>
              <a:t>IETF MANET Working Group </a:t>
            </a:r>
          </a:p>
          <a:p>
            <a:pPr lvl="2"/>
            <a:r>
              <a:rPr lang="en-US" dirty="0"/>
              <a:t>IETF = Internet Engineering Task Force </a:t>
            </a:r>
          </a:p>
          <a:p>
            <a:endParaRPr lang="en-US" dirty="0"/>
          </a:p>
        </p:txBody>
      </p:sp>
      <p:sp>
        <p:nvSpPr>
          <p:cNvPr id="4" name="Slide Number Placeholder 3">
            <a:extLst>
              <a:ext uri="{FF2B5EF4-FFF2-40B4-BE49-F238E27FC236}">
                <a16:creationId xmlns:a16="http://schemas.microsoft.com/office/drawing/2014/main" id="{49860486-2B83-9645-A35B-A4BCCBAA69DE}"/>
              </a:ext>
            </a:extLst>
          </p:cNvPr>
          <p:cNvSpPr>
            <a:spLocks noGrp="1"/>
          </p:cNvSpPr>
          <p:nvPr>
            <p:ph type="sldNum" sz="quarter" idx="10"/>
          </p:nvPr>
        </p:nvSpPr>
        <p:spPr/>
        <p:txBody>
          <a:bodyPr/>
          <a:lstStyle/>
          <a:p>
            <a:fld id="{1F7E48BB-56FA-4C34-B4B4-DA3B1419DF27}" type="slidenum">
              <a:rPr lang="de-CH" smtClean="0"/>
              <a:pPr/>
              <a:t>11</a:t>
            </a:fld>
            <a:endParaRPr lang="de-CH"/>
          </a:p>
          <a:p>
            <a:endParaRPr lang="de-CH"/>
          </a:p>
        </p:txBody>
      </p:sp>
    </p:spTree>
    <p:extLst>
      <p:ext uri="{BB962C8B-B14F-4D97-AF65-F5344CB8AC3E}">
        <p14:creationId xmlns:p14="http://schemas.microsoft.com/office/powerpoint/2010/main" val="3062030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B578A-2EEF-4241-8FA1-E7BA8AEBEA8B}"/>
              </a:ext>
            </a:extLst>
          </p:cNvPr>
          <p:cNvSpPr>
            <a:spLocks noGrp="1"/>
          </p:cNvSpPr>
          <p:nvPr>
            <p:ph type="title"/>
          </p:nvPr>
        </p:nvSpPr>
        <p:spPr/>
        <p:txBody>
          <a:bodyPr/>
          <a:lstStyle/>
          <a:p>
            <a:r>
              <a:rPr lang="en-US" altLang="en-US" dirty="0">
                <a:ea typeface="ＭＳ Ｐゴシック" panose="020B0600070205080204" pitchFamily="34" charset="-128"/>
              </a:rPr>
              <a:t>IETF MANET Working Group </a:t>
            </a:r>
            <a:endParaRPr lang="en-US" dirty="0"/>
          </a:p>
        </p:txBody>
      </p:sp>
      <p:sp>
        <p:nvSpPr>
          <p:cNvPr id="3" name="Content Placeholder 2">
            <a:extLst>
              <a:ext uri="{FF2B5EF4-FFF2-40B4-BE49-F238E27FC236}">
                <a16:creationId xmlns:a16="http://schemas.microsoft.com/office/drawing/2014/main" id="{8C0AC440-5834-4742-96D9-D9F90584ED5A}"/>
              </a:ext>
            </a:extLst>
          </p:cNvPr>
          <p:cNvSpPr>
            <a:spLocks noGrp="1"/>
          </p:cNvSpPr>
          <p:nvPr>
            <p:ph idx="1"/>
          </p:nvPr>
        </p:nvSpPr>
        <p:spPr/>
        <p:txBody>
          <a:bodyPr/>
          <a:lstStyle/>
          <a:p>
            <a:pPr marL="0" indent="0" algn="ctr">
              <a:buNone/>
            </a:pPr>
            <a:r>
              <a:rPr lang="en-US" altLang="en-US" dirty="0">
                <a:ea typeface="ＭＳ Ｐゴシック" panose="020B0600070205080204" pitchFamily="34" charset="-128"/>
                <a:hlinkClick r:id="rId2"/>
              </a:rPr>
              <a:t>https://datatracker.ietf.org/wg/manet/about/</a:t>
            </a:r>
            <a:r>
              <a:rPr lang="en-US" altLang="en-US" dirty="0">
                <a:ea typeface="ＭＳ Ｐゴシック" panose="020B0600070205080204" pitchFamily="34" charset="-128"/>
              </a:rPr>
              <a:t> </a:t>
            </a:r>
          </a:p>
          <a:p>
            <a:pPr marL="0" indent="0" algn="ctr">
              <a:buNone/>
            </a:pPr>
            <a:endParaRPr lang="en-US" altLang="en-US" dirty="0">
              <a:ea typeface="ＭＳ Ｐゴシック" panose="020B0600070205080204" pitchFamily="34" charset="-128"/>
            </a:endParaRPr>
          </a:p>
          <a:p>
            <a:pPr marL="0" indent="0">
              <a:buNone/>
            </a:pPr>
            <a:r>
              <a:rPr lang="en-US" altLang="ja-JP" dirty="0">
                <a:ea typeface="ＭＳ Ｐゴシック" panose="020B0600070205080204" pitchFamily="34" charset="-128"/>
              </a:rPr>
              <a:t>“</a:t>
            </a:r>
            <a:r>
              <a:rPr lang="en-US" dirty="0"/>
              <a:t>The purpose of the MANET working group is to standardize IP routing protocol functionality suitable for wireless routing applications within both static and dynamic topologies with increased dynamics due to node motion or other factors.”</a:t>
            </a:r>
          </a:p>
          <a:p>
            <a:endParaRPr lang="en-US" dirty="0"/>
          </a:p>
          <a:p>
            <a:pPr marL="0" indent="0">
              <a:buNone/>
            </a:pPr>
            <a:r>
              <a:rPr lang="en-US" dirty="0"/>
              <a:t>“Approaches are intended to be relatively lightweight in nature, suitable for multiple hardware and wireless environments, and address scenarios where MANETs are deployed at the edges of an IP infrastructure."</a:t>
            </a:r>
            <a:endParaRPr lang="en-US" altLang="en-US" dirty="0">
              <a:ea typeface="ＭＳ Ｐゴシック" panose="020B0600070205080204" pitchFamily="34" charset="-128"/>
            </a:endParaRPr>
          </a:p>
          <a:p>
            <a:endParaRPr lang="en-US" dirty="0"/>
          </a:p>
        </p:txBody>
      </p:sp>
      <p:sp>
        <p:nvSpPr>
          <p:cNvPr id="4" name="Slide Number Placeholder 3">
            <a:extLst>
              <a:ext uri="{FF2B5EF4-FFF2-40B4-BE49-F238E27FC236}">
                <a16:creationId xmlns:a16="http://schemas.microsoft.com/office/drawing/2014/main" id="{4F61BCED-E53C-F149-8D50-8E6BFD8D50C5}"/>
              </a:ext>
            </a:extLst>
          </p:cNvPr>
          <p:cNvSpPr>
            <a:spLocks noGrp="1"/>
          </p:cNvSpPr>
          <p:nvPr>
            <p:ph type="sldNum" sz="quarter" idx="10"/>
          </p:nvPr>
        </p:nvSpPr>
        <p:spPr/>
        <p:txBody>
          <a:bodyPr/>
          <a:lstStyle/>
          <a:p>
            <a:fld id="{1F7E48BB-56FA-4C34-B4B4-DA3B1419DF27}" type="slidenum">
              <a:rPr lang="de-CH" smtClean="0"/>
              <a:pPr/>
              <a:t>12</a:t>
            </a:fld>
            <a:endParaRPr lang="de-CH"/>
          </a:p>
          <a:p>
            <a:endParaRPr lang="de-CH"/>
          </a:p>
        </p:txBody>
      </p:sp>
    </p:spTree>
    <p:extLst>
      <p:ext uri="{BB962C8B-B14F-4D97-AF65-F5344CB8AC3E}">
        <p14:creationId xmlns:p14="http://schemas.microsoft.com/office/powerpoint/2010/main" val="2195050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A7BEB-8057-9D4C-A5AC-7C75B5BD06F7}"/>
              </a:ext>
            </a:extLst>
          </p:cNvPr>
          <p:cNvSpPr>
            <a:spLocks noGrp="1"/>
          </p:cNvSpPr>
          <p:nvPr>
            <p:ph type="title"/>
          </p:nvPr>
        </p:nvSpPr>
        <p:spPr/>
        <p:txBody>
          <a:bodyPr/>
          <a:lstStyle/>
          <a:p>
            <a:r>
              <a:rPr lang="en-US" dirty="0"/>
              <a:t>MANET Layers</a:t>
            </a:r>
          </a:p>
        </p:txBody>
      </p:sp>
      <p:sp>
        <p:nvSpPr>
          <p:cNvPr id="4" name="Slide Number Placeholder 3">
            <a:extLst>
              <a:ext uri="{FF2B5EF4-FFF2-40B4-BE49-F238E27FC236}">
                <a16:creationId xmlns:a16="http://schemas.microsoft.com/office/drawing/2014/main" id="{9F566592-62D8-6748-B29D-F0F7EBD23316}"/>
              </a:ext>
            </a:extLst>
          </p:cNvPr>
          <p:cNvSpPr>
            <a:spLocks noGrp="1"/>
          </p:cNvSpPr>
          <p:nvPr>
            <p:ph type="sldNum" sz="quarter" idx="10"/>
          </p:nvPr>
        </p:nvSpPr>
        <p:spPr/>
        <p:txBody>
          <a:bodyPr/>
          <a:lstStyle/>
          <a:p>
            <a:fld id="{1F7E48BB-56FA-4C34-B4B4-DA3B1419DF27}" type="slidenum">
              <a:rPr lang="de-CH" smtClean="0"/>
              <a:pPr/>
              <a:t>13</a:t>
            </a:fld>
            <a:endParaRPr lang="de-CH"/>
          </a:p>
          <a:p>
            <a:endParaRPr lang="de-CH"/>
          </a:p>
        </p:txBody>
      </p:sp>
      <p:pic>
        <p:nvPicPr>
          <p:cNvPr id="5" name="Content Placeholder 6">
            <a:extLst>
              <a:ext uri="{FF2B5EF4-FFF2-40B4-BE49-F238E27FC236}">
                <a16:creationId xmlns:a16="http://schemas.microsoft.com/office/drawing/2014/main" id="{D6294C3B-80B3-1B45-BC29-10D649AEE6FF}"/>
              </a:ext>
            </a:extLst>
          </p:cNvPr>
          <p:cNvPicPr>
            <a:picLocks noGrp="1" noChangeAspect="1"/>
          </p:cNvPicPr>
          <p:nvPr>
            <p:ph idx="1"/>
          </p:nvPr>
        </p:nvPicPr>
        <p:blipFill>
          <a:blip r:embed="rId2"/>
          <a:stretch>
            <a:fillRect/>
          </a:stretch>
        </p:blipFill>
        <p:spPr>
          <a:xfrm>
            <a:off x="2807148" y="1417638"/>
            <a:ext cx="3491685" cy="2844312"/>
          </a:xfrm>
          <a:prstGeom prst="rect">
            <a:avLst/>
          </a:prstGeom>
        </p:spPr>
      </p:pic>
      <p:sp>
        <p:nvSpPr>
          <p:cNvPr id="6" name="TextBox 5">
            <a:extLst>
              <a:ext uri="{FF2B5EF4-FFF2-40B4-BE49-F238E27FC236}">
                <a16:creationId xmlns:a16="http://schemas.microsoft.com/office/drawing/2014/main" id="{FD84EEF6-6525-9D41-92BF-FDEF788BDF50}"/>
              </a:ext>
            </a:extLst>
          </p:cNvPr>
          <p:cNvSpPr txBox="1"/>
          <p:nvPr/>
        </p:nvSpPr>
        <p:spPr>
          <a:xfrm flipH="1">
            <a:off x="3336543" y="4152413"/>
            <a:ext cx="2990779" cy="369332"/>
          </a:xfrm>
          <a:prstGeom prst="rect">
            <a:avLst/>
          </a:prstGeom>
          <a:noFill/>
        </p:spPr>
        <p:txBody>
          <a:bodyPr wrap="square" rtlCol="0">
            <a:spAutoFit/>
          </a:bodyPr>
          <a:lstStyle/>
          <a:p>
            <a:r>
              <a:rPr lang="en-US" sz="1800" dirty="0">
                <a:latin typeface="Comic Sans MS" panose="030F0902030302020204" pitchFamily="66" charset="0"/>
              </a:rPr>
              <a:t>MANET layered stack</a:t>
            </a:r>
          </a:p>
        </p:txBody>
      </p:sp>
      <p:sp>
        <p:nvSpPr>
          <p:cNvPr id="7" name="Trapezoid 6">
            <a:extLst>
              <a:ext uri="{FF2B5EF4-FFF2-40B4-BE49-F238E27FC236}">
                <a16:creationId xmlns:a16="http://schemas.microsoft.com/office/drawing/2014/main" id="{E5427A5D-CA13-6648-814A-66187626D4C6}"/>
              </a:ext>
            </a:extLst>
          </p:cNvPr>
          <p:cNvSpPr/>
          <p:nvPr/>
        </p:nvSpPr>
        <p:spPr>
          <a:xfrm>
            <a:off x="3129631" y="3175264"/>
            <a:ext cx="2857101" cy="884639"/>
          </a:xfrm>
          <a:prstGeom prst="trapezoid">
            <a:avLst>
              <a:gd name="adj" fmla="val 74511"/>
            </a:avLst>
          </a:prstGeom>
          <a:solidFill>
            <a:srgbClr val="FFC00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latin typeface="Comic Sans MS" panose="030F0902030302020204" pitchFamily="66" charset="0"/>
            </a:endParaRPr>
          </a:p>
        </p:txBody>
      </p:sp>
      <p:sp>
        <p:nvSpPr>
          <p:cNvPr id="8" name="TextBox 7">
            <a:extLst>
              <a:ext uri="{FF2B5EF4-FFF2-40B4-BE49-F238E27FC236}">
                <a16:creationId xmlns:a16="http://schemas.microsoft.com/office/drawing/2014/main" id="{F2A917B1-7BF9-6449-A76A-A847F1DD08FF}"/>
              </a:ext>
            </a:extLst>
          </p:cNvPr>
          <p:cNvSpPr txBox="1"/>
          <p:nvPr/>
        </p:nvSpPr>
        <p:spPr>
          <a:xfrm flipH="1">
            <a:off x="5824307" y="2632716"/>
            <a:ext cx="2990779" cy="687881"/>
          </a:xfrm>
          <a:prstGeom prst="rect">
            <a:avLst/>
          </a:prstGeom>
          <a:noFill/>
        </p:spPr>
        <p:txBody>
          <a:bodyPr wrap="square" rtlCol="0">
            <a:spAutoFit/>
          </a:bodyPr>
          <a:lstStyle/>
          <a:p>
            <a:r>
              <a:rPr lang="en-US" sz="1800" dirty="0">
                <a:solidFill>
                  <a:srgbClr val="FF0000"/>
                </a:solidFill>
                <a:latin typeface="Comic Sans MS" panose="030F0902030302020204" pitchFamily="66" charset="0"/>
              </a:rPr>
              <a:t>Routing, forwarding</a:t>
            </a:r>
          </a:p>
          <a:p>
            <a:r>
              <a:rPr lang="en-US" sz="1800" dirty="0">
                <a:solidFill>
                  <a:srgbClr val="FF0000"/>
                </a:solidFill>
                <a:latin typeface="Comic Sans MS" panose="030F0902030302020204" pitchFamily="66" charset="0"/>
              </a:rPr>
              <a:t>(most research here)</a:t>
            </a:r>
          </a:p>
        </p:txBody>
      </p:sp>
      <p:cxnSp>
        <p:nvCxnSpPr>
          <p:cNvPr id="9" name="Straight Arrow Connector 8">
            <a:extLst>
              <a:ext uri="{FF2B5EF4-FFF2-40B4-BE49-F238E27FC236}">
                <a16:creationId xmlns:a16="http://schemas.microsoft.com/office/drawing/2014/main" id="{E6761556-DC29-934B-91A1-63F844417829}"/>
              </a:ext>
            </a:extLst>
          </p:cNvPr>
          <p:cNvCxnSpPr/>
          <p:nvPr/>
        </p:nvCxnSpPr>
        <p:spPr>
          <a:xfrm>
            <a:off x="5157126" y="2839794"/>
            <a:ext cx="624122" cy="70567"/>
          </a:xfrm>
          <a:prstGeom prst="straightConnector1">
            <a:avLst/>
          </a:prstGeom>
          <a:ln>
            <a:solidFill>
              <a:srgbClr val="0070C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C3576B2F-5DA8-B943-A44F-557AB910460C}"/>
              </a:ext>
            </a:extLst>
          </p:cNvPr>
          <p:cNvCxnSpPr>
            <a:cxnSpLocks/>
          </p:cNvCxnSpPr>
          <p:nvPr/>
        </p:nvCxnSpPr>
        <p:spPr>
          <a:xfrm flipH="1">
            <a:off x="2951784" y="2164857"/>
            <a:ext cx="726559" cy="0"/>
          </a:xfrm>
          <a:prstGeom prst="straightConnector1">
            <a:avLst/>
          </a:prstGeom>
          <a:ln>
            <a:solidFill>
              <a:srgbClr val="0070C0"/>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A693B521-ACF9-184F-A8E0-0B2D41845C25}"/>
              </a:ext>
            </a:extLst>
          </p:cNvPr>
          <p:cNvSpPr txBox="1"/>
          <p:nvPr/>
        </p:nvSpPr>
        <p:spPr>
          <a:xfrm flipH="1">
            <a:off x="1000233" y="1861444"/>
            <a:ext cx="2494583" cy="646331"/>
          </a:xfrm>
          <a:prstGeom prst="rect">
            <a:avLst/>
          </a:prstGeom>
          <a:noFill/>
        </p:spPr>
        <p:txBody>
          <a:bodyPr wrap="square" rtlCol="0">
            <a:spAutoFit/>
          </a:bodyPr>
          <a:lstStyle/>
          <a:p>
            <a:r>
              <a:rPr lang="en-US" sz="1800" dirty="0">
                <a:solidFill>
                  <a:schemeClr val="accent6"/>
                </a:solidFill>
                <a:latin typeface="Comic Sans MS" panose="030F0902030302020204" pitchFamily="66" charset="0"/>
              </a:rPr>
              <a:t>Modified TCP extensions</a:t>
            </a:r>
          </a:p>
        </p:txBody>
      </p:sp>
      <p:cxnSp>
        <p:nvCxnSpPr>
          <p:cNvPr id="12" name="Straight Arrow Connector 11">
            <a:extLst>
              <a:ext uri="{FF2B5EF4-FFF2-40B4-BE49-F238E27FC236}">
                <a16:creationId xmlns:a16="http://schemas.microsoft.com/office/drawing/2014/main" id="{1BB96A61-A452-FF43-B58C-281512364051}"/>
              </a:ext>
            </a:extLst>
          </p:cNvPr>
          <p:cNvCxnSpPr>
            <a:cxnSpLocks/>
          </p:cNvCxnSpPr>
          <p:nvPr/>
        </p:nvCxnSpPr>
        <p:spPr>
          <a:xfrm>
            <a:off x="5774098" y="1775417"/>
            <a:ext cx="346459" cy="64870"/>
          </a:xfrm>
          <a:prstGeom prst="straightConnector1">
            <a:avLst/>
          </a:prstGeom>
          <a:ln>
            <a:solidFill>
              <a:srgbClr val="0070C0"/>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D114554-2685-AF43-A558-DDA29D56F0D7}"/>
              </a:ext>
            </a:extLst>
          </p:cNvPr>
          <p:cNvSpPr txBox="1"/>
          <p:nvPr/>
        </p:nvSpPr>
        <p:spPr>
          <a:xfrm flipH="1">
            <a:off x="6217991" y="1617382"/>
            <a:ext cx="2804017" cy="646331"/>
          </a:xfrm>
          <a:prstGeom prst="rect">
            <a:avLst/>
          </a:prstGeom>
          <a:noFill/>
        </p:spPr>
        <p:txBody>
          <a:bodyPr wrap="square" rtlCol="0">
            <a:spAutoFit/>
          </a:bodyPr>
          <a:lstStyle/>
          <a:p>
            <a:r>
              <a:rPr lang="en-US" sz="1800" dirty="0">
                <a:solidFill>
                  <a:schemeClr val="accent3">
                    <a:lumMod val="65000"/>
                  </a:schemeClr>
                </a:solidFill>
                <a:latin typeface="Comic Sans MS" panose="030F0902030302020204" pitchFamily="66" charset="0"/>
              </a:rPr>
              <a:t>Research did not focus on here much</a:t>
            </a:r>
          </a:p>
        </p:txBody>
      </p:sp>
      <p:sp>
        <p:nvSpPr>
          <p:cNvPr id="14" name="TextBox 13">
            <a:extLst>
              <a:ext uri="{FF2B5EF4-FFF2-40B4-BE49-F238E27FC236}">
                <a16:creationId xmlns:a16="http://schemas.microsoft.com/office/drawing/2014/main" id="{58ECAB67-B77B-E447-9481-199F1615836A}"/>
              </a:ext>
            </a:extLst>
          </p:cNvPr>
          <p:cNvSpPr txBox="1"/>
          <p:nvPr/>
        </p:nvSpPr>
        <p:spPr>
          <a:xfrm flipH="1">
            <a:off x="874778" y="4785094"/>
            <a:ext cx="4228941" cy="621709"/>
          </a:xfrm>
          <a:prstGeom prst="rect">
            <a:avLst/>
          </a:prstGeom>
          <a:noFill/>
        </p:spPr>
        <p:txBody>
          <a:bodyPr wrap="square" rtlCol="0">
            <a:spAutoFit/>
          </a:bodyPr>
          <a:lstStyle/>
          <a:p>
            <a:r>
              <a:rPr lang="en-US" sz="1600" dirty="0">
                <a:latin typeface="Comic Sans MS" panose="030F0902030302020204" pitchFamily="66" charset="0"/>
              </a:rPr>
              <a:t>+ Cross-layer research issues</a:t>
            </a:r>
          </a:p>
          <a:p>
            <a:pPr marL="285750" indent="-285750">
              <a:buFont typeface="Arial" panose="020B0604020202020204" pitchFamily="34" charset="0"/>
              <a:buChar char="•"/>
            </a:pPr>
            <a:endParaRPr lang="en-US" sz="1600" dirty="0">
              <a:latin typeface="Comic Sans MS" panose="030F0902030302020204" pitchFamily="66" charset="0"/>
            </a:endParaRPr>
          </a:p>
        </p:txBody>
      </p:sp>
    </p:spTree>
    <p:extLst>
      <p:ext uri="{BB962C8B-B14F-4D97-AF65-F5344CB8AC3E}">
        <p14:creationId xmlns:p14="http://schemas.microsoft.com/office/powerpoint/2010/main" val="3886192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EDCFD-EA69-3E40-9C65-D1EEAF8BAEA6}"/>
              </a:ext>
            </a:extLst>
          </p:cNvPr>
          <p:cNvSpPr>
            <a:spLocks noGrp="1"/>
          </p:cNvSpPr>
          <p:nvPr>
            <p:ph type="title"/>
          </p:nvPr>
        </p:nvSpPr>
        <p:spPr/>
        <p:txBody>
          <a:bodyPr/>
          <a:lstStyle/>
          <a:p>
            <a:r>
              <a:rPr lang="en-US" dirty="0"/>
              <a:t>MANET Networking Layer</a:t>
            </a:r>
          </a:p>
        </p:txBody>
      </p:sp>
      <p:sp>
        <p:nvSpPr>
          <p:cNvPr id="3" name="Content Placeholder 2">
            <a:extLst>
              <a:ext uri="{FF2B5EF4-FFF2-40B4-BE49-F238E27FC236}">
                <a16:creationId xmlns:a16="http://schemas.microsoft.com/office/drawing/2014/main" id="{C7A3A6C2-2AA5-3F4C-A17F-520CE841B20A}"/>
              </a:ext>
            </a:extLst>
          </p:cNvPr>
          <p:cNvSpPr>
            <a:spLocks noGrp="1"/>
          </p:cNvSpPr>
          <p:nvPr>
            <p:ph idx="1"/>
          </p:nvPr>
        </p:nvSpPr>
        <p:spPr/>
        <p:txBody>
          <a:bodyPr/>
          <a:lstStyle/>
          <a:p>
            <a:r>
              <a:rPr lang="en-US" dirty="0">
                <a:solidFill>
                  <a:srgbClr val="FF0000"/>
                </a:solidFill>
              </a:rPr>
              <a:t>Routing: </a:t>
            </a:r>
            <a:r>
              <a:rPr lang="en-US" dirty="0"/>
              <a:t>identifying the path between a sender and a receiver</a:t>
            </a:r>
          </a:p>
          <a:p>
            <a:r>
              <a:rPr lang="en-US" dirty="0">
                <a:solidFill>
                  <a:srgbClr val="FF0000"/>
                </a:solidFill>
              </a:rPr>
              <a:t>Forwarding: </a:t>
            </a:r>
            <a:r>
              <a:rPr lang="en-US" dirty="0"/>
              <a:t>The subsequent function of delivering the packets on the routing path</a:t>
            </a:r>
          </a:p>
          <a:p>
            <a:r>
              <a:rPr lang="en-US" dirty="0"/>
              <a:t>Legacy wired network based routing problems do not work due to dynamic and unpredictable nature of MANET topology</a:t>
            </a:r>
          </a:p>
          <a:p>
            <a:endParaRPr lang="en-US" sz="1600" dirty="0"/>
          </a:p>
          <a:p>
            <a:r>
              <a:rPr lang="en-US" altLang="en-US" dirty="0">
                <a:ea typeface="ＭＳ Ｐゴシック" panose="020B0600070205080204" pitchFamily="34" charset="-128"/>
              </a:rPr>
              <a:t>MANET routing protocols have the following common features. They aim to</a:t>
            </a:r>
          </a:p>
          <a:p>
            <a:pPr lvl="1"/>
            <a:r>
              <a:rPr lang="en-US" altLang="en-US" dirty="0">
                <a:ea typeface="ＭＳ Ｐゴシック" panose="020B0600070205080204" pitchFamily="34" charset="-128"/>
              </a:rPr>
              <a:t>discover a path from source to destination</a:t>
            </a:r>
          </a:p>
          <a:p>
            <a:pPr lvl="1"/>
            <a:r>
              <a:rPr lang="en-US" altLang="en-US" dirty="0">
                <a:ea typeface="ＭＳ Ｐゴシック" panose="020B0600070205080204" pitchFamily="34" charset="-128"/>
              </a:rPr>
              <a:t>maintain that path (e.g., if an intermediate node moves and breaks the path)</a:t>
            </a:r>
          </a:p>
          <a:p>
            <a:pPr lvl="1"/>
            <a:r>
              <a:rPr lang="en-US" altLang="en-US" dirty="0">
                <a:ea typeface="ＭＳ Ｐゴシック" panose="020B0600070205080204" pitchFamily="34" charset="-128"/>
              </a:rPr>
              <a:t>define mechanisms to exchange routing information</a:t>
            </a:r>
          </a:p>
          <a:p>
            <a:endParaRPr lang="en-US" dirty="0"/>
          </a:p>
        </p:txBody>
      </p:sp>
      <p:sp>
        <p:nvSpPr>
          <p:cNvPr id="4" name="Slide Number Placeholder 3">
            <a:extLst>
              <a:ext uri="{FF2B5EF4-FFF2-40B4-BE49-F238E27FC236}">
                <a16:creationId xmlns:a16="http://schemas.microsoft.com/office/drawing/2014/main" id="{D5FC68FC-A0D6-9D43-94FA-C27AE9363EBB}"/>
              </a:ext>
            </a:extLst>
          </p:cNvPr>
          <p:cNvSpPr>
            <a:spLocks noGrp="1"/>
          </p:cNvSpPr>
          <p:nvPr>
            <p:ph type="sldNum" sz="quarter" idx="10"/>
          </p:nvPr>
        </p:nvSpPr>
        <p:spPr/>
        <p:txBody>
          <a:bodyPr/>
          <a:lstStyle/>
          <a:p>
            <a:fld id="{1F7E48BB-56FA-4C34-B4B4-DA3B1419DF27}" type="slidenum">
              <a:rPr lang="de-CH" smtClean="0"/>
              <a:pPr/>
              <a:t>14</a:t>
            </a:fld>
            <a:endParaRPr lang="de-CH"/>
          </a:p>
          <a:p>
            <a:endParaRPr lang="de-CH"/>
          </a:p>
        </p:txBody>
      </p:sp>
    </p:spTree>
    <p:extLst>
      <p:ext uri="{BB962C8B-B14F-4D97-AF65-F5344CB8AC3E}">
        <p14:creationId xmlns:p14="http://schemas.microsoft.com/office/powerpoint/2010/main" val="3955747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DB702-A239-F04E-8573-5FA30C651E89}"/>
              </a:ext>
            </a:extLst>
          </p:cNvPr>
          <p:cNvSpPr>
            <a:spLocks noGrp="1"/>
          </p:cNvSpPr>
          <p:nvPr>
            <p:ph type="title"/>
          </p:nvPr>
        </p:nvSpPr>
        <p:spPr/>
        <p:txBody>
          <a:bodyPr/>
          <a:lstStyle/>
          <a:p>
            <a:r>
              <a:rPr lang="en-US" dirty="0"/>
              <a:t>MANET Casting</a:t>
            </a:r>
          </a:p>
        </p:txBody>
      </p:sp>
      <p:sp>
        <p:nvSpPr>
          <p:cNvPr id="3" name="Content Placeholder 2">
            <a:extLst>
              <a:ext uri="{FF2B5EF4-FFF2-40B4-BE49-F238E27FC236}">
                <a16:creationId xmlns:a16="http://schemas.microsoft.com/office/drawing/2014/main" id="{3529F07F-B1E0-D349-9F6E-95A014926270}"/>
              </a:ext>
            </a:extLst>
          </p:cNvPr>
          <p:cNvSpPr>
            <a:spLocks noGrp="1"/>
          </p:cNvSpPr>
          <p:nvPr>
            <p:ph idx="1"/>
          </p:nvPr>
        </p:nvSpPr>
        <p:spPr/>
        <p:txBody>
          <a:bodyPr/>
          <a:lstStyle/>
          <a:p>
            <a:r>
              <a:rPr lang="en-US" dirty="0"/>
              <a:t>Routing protocols can be defined based on different casting approaches:</a:t>
            </a:r>
          </a:p>
          <a:p>
            <a:endParaRPr lang="en-US" dirty="0"/>
          </a:p>
        </p:txBody>
      </p:sp>
      <p:sp>
        <p:nvSpPr>
          <p:cNvPr id="4" name="Slide Number Placeholder 3">
            <a:extLst>
              <a:ext uri="{FF2B5EF4-FFF2-40B4-BE49-F238E27FC236}">
                <a16:creationId xmlns:a16="http://schemas.microsoft.com/office/drawing/2014/main" id="{47359A27-E7D4-A64E-94B1-34D1762BB097}"/>
              </a:ext>
            </a:extLst>
          </p:cNvPr>
          <p:cNvSpPr>
            <a:spLocks noGrp="1"/>
          </p:cNvSpPr>
          <p:nvPr>
            <p:ph type="sldNum" sz="quarter" idx="10"/>
          </p:nvPr>
        </p:nvSpPr>
        <p:spPr/>
        <p:txBody>
          <a:bodyPr/>
          <a:lstStyle/>
          <a:p>
            <a:fld id="{1F7E48BB-56FA-4C34-B4B4-DA3B1419DF27}" type="slidenum">
              <a:rPr lang="de-CH" smtClean="0"/>
              <a:pPr/>
              <a:t>15</a:t>
            </a:fld>
            <a:endParaRPr lang="de-CH"/>
          </a:p>
          <a:p>
            <a:endParaRPr lang="de-CH"/>
          </a:p>
        </p:txBody>
      </p:sp>
      <p:sp>
        <p:nvSpPr>
          <p:cNvPr id="87" name="TextBox 86">
            <a:extLst>
              <a:ext uri="{FF2B5EF4-FFF2-40B4-BE49-F238E27FC236}">
                <a16:creationId xmlns:a16="http://schemas.microsoft.com/office/drawing/2014/main" id="{AA7AEF21-9823-8D46-9236-A9D0B39B6CC2}"/>
              </a:ext>
            </a:extLst>
          </p:cNvPr>
          <p:cNvSpPr txBox="1"/>
          <p:nvPr/>
        </p:nvSpPr>
        <p:spPr>
          <a:xfrm>
            <a:off x="1399438" y="1917225"/>
            <a:ext cx="1088760" cy="400110"/>
          </a:xfrm>
          <a:prstGeom prst="rect">
            <a:avLst/>
          </a:prstGeom>
          <a:noFill/>
        </p:spPr>
        <p:txBody>
          <a:bodyPr wrap="none" rtlCol="0">
            <a:spAutoFit/>
          </a:bodyPr>
          <a:lstStyle/>
          <a:p>
            <a:pPr defTabSz="457200" fontAlgn="auto">
              <a:spcBef>
                <a:spcPts val="0"/>
              </a:spcBef>
              <a:spcAft>
                <a:spcPts val="0"/>
              </a:spcAft>
              <a:buClrTx/>
              <a:buSzTx/>
              <a:buFontTx/>
              <a:buNone/>
            </a:pPr>
            <a:r>
              <a:rPr lang="en-US" sz="2000" dirty="0">
                <a:solidFill>
                  <a:prstClr val="black"/>
                </a:solidFill>
                <a:latin typeface="Comic Sans MS" panose="030F0902030302020204" pitchFamily="66" charset="0"/>
                <a:ea typeface="+mn-ea"/>
              </a:rPr>
              <a:t>Unicast</a:t>
            </a:r>
            <a:endParaRPr lang="en-US" sz="1800" dirty="0">
              <a:solidFill>
                <a:prstClr val="black"/>
              </a:solidFill>
              <a:latin typeface="Comic Sans MS" panose="030F0902030302020204" pitchFamily="66" charset="0"/>
              <a:ea typeface="+mn-ea"/>
            </a:endParaRPr>
          </a:p>
        </p:txBody>
      </p:sp>
      <p:sp>
        <p:nvSpPr>
          <p:cNvPr id="88" name="Oval 87">
            <a:extLst>
              <a:ext uri="{FF2B5EF4-FFF2-40B4-BE49-F238E27FC236}">
                <a16:creationId xmlns:a16="http://schemas.microsoft.com/office/drawing/2014/main" id="{6ACD5E99-DD64-4A43-93DC-DD89B36F464E}"/>
              </a:ext>
            </a:extLst>
          </p:cNvPr>
          <p:cNvSpPr/>
          <p:nvPr/>
        </p:nvSpPr>
        <p:spPr>
          <a:xfrm>
            <a:off x="952685" y="3004222"/>
            <a:ext cx="274320" cy="274320"/>
          </a:xfrm>
          <a:prstGeom prst="ellipse">
            <a:avLst/>
          </a:prstGeom>
          <a:solidFill>
            <a:srgbClr val="1F497D"/>
          </a:solidFill>
          <a:ln w="9525" cap="flat" cmpd="sng" algn="ctr">
            <a:solidFill>
              <a:srgbClr val="4F81BD">
                <a:shade val="95000"/>
                <a:satMod val="105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omic Sans MS" panose="030F0902030302020204" pitchFamily="66" charset="0"/>
              <a:ea typeface="+mn-ea"/>
            </a:endParaRPr>
          </a:p>
        </p:txBody>
      </p:sp>
      <p:sp>
        <p:nvSpPr>
          <p:cNvPr id="89" name="Oval 88">
            <a:extLst>
              <a:ext uri="{FF2B5EF4-FFF2-40B4-BE49-F238E27FC236}">
                <a16:creationId xmlns:a16="http://schemas.microsoft.com/office/drawing/2014/main" id="{89948C49-8D72-6D4B-9A56-DC635C993E67}"/>
              </a:ext>
            </a:extLst>
          </p:cNvPr>
          <p:cNvSpPr/>
          <p:nvPr/>
        </p:nvSpPr>
        <p:spPr>
          <a:xfrm>
            <a:off x="2005203" y="2571176"/>
            <a:ext cx="274320" cy="274320"/>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omic Sans MS" panose="030F0902030302020204" pitchFamily="66" charset="0"/>
              <a:ea typeface="+mn-ea"/>
            </a:endParaRPr>
          </a:p>
        </p:txBody>
      </p:sp>
      <p:sp>
        <p:nvSpPr>
          <p:cNvPr id="90" name="Oval 89">
            <a:extLst>
              <a:ext uri="{FF2B5EF4-FFF2-40B4-BE49-F238E27FC236}">
                <a16:creationId xmlns:a16="http://schemas.microsoft.com/office/drawing/2014/main" id="{A49B7D74-5C65-2548-ACFD-ED74528BB163}"/>
              </a:ext>
            </a:extLst>
          </p:cNvPr>
          <p:cNvSpPr/>
          <p:nvPr/>
        </p:nvSpPr>
        <p:spPr>
          <a:xfrm>
            <a:off x="2005995" y="3090890"/>
            <a:ext cx="274320" cy="274320"/>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omic Sans MS" panose="030F0902030302020204" pitchFamily="66" charset="0"/>
              <a:ea typeface="+mn-ea"/>
            </a:endParaRPr>
          </a:p>
        </p:txBody>
      </p:sp>
      <p:sp>
        <p:nvSpPr>
          <p:cNvPr id="91" name="Oval 90">
            <a:extLst>
              <a:ext uri="{FF2B5EF4-FFF2-40B4-BE49-F238E27FC236}">
                <a16:creationId xmlns:a16="http://schemas.microsoft.com/office/drawing/2014/main" id="{7CB51E86-EFF6-6540-B5F9-B802E80E310F}"/>
              </a:ext>
            </a:extLst>
          </p:cNvPr>
          <p:cNvSpPr/>
          <p:nvPr/>
        </p:nvSpPr>
        <p:spPr>
          <a:xfrm>
            <a:off x="1977324" y="4124247"/>
            <a:ext cx="274320" cy="274320"/>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omic Sans MS" panose="030F0902030302020204" pitchFamily="66" charset="0"/>
              <a:ea typeface="+mn-ea"/>
            </a:endParaRPr>
          </a:p>
        </p:txBody>
      </p:sp>
      <p:sp>
        <p:nvSpPr>
          <p:cNvPr id="92" name="Oval 91">
            <a:extLst>
              <a:ext uri="{FF2B5EF4-FFF2-40B4-BE49-F238E27FC236}">
                <a16:creationId xmlns:a16="http://schemas.microsoft.com/office/drawing/2014/main" id="{A0005963-3945-264D-8EB9-6CD64D884E0F}"/>
              </a:ext>
            </a:extLst>
          </p:cNvPr>
          <p:cNvSpPr/>
          <p:nvPr/>
        </p:nvSpPr>
        <p:spPr>
          <a:xfrm>
            <a:off x="1977324" y="4641938"/>
            <a:ext cx="274320" cy="274320"/>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omic Sans MS" panose="030F0902030302020204" pitchFamily="66" charset="0"/>
              <a:ea typeface="+mn-ea"/>
            </a:endParaRPr>
          </a:p>
        </p:txBody>
      </p:sp>
      <p:sp>
        <p:nvSpPr>
          <p:cNvPr id="93" name="Oval 92">
            <a:extLst>
              <a:ext uri="{FF2B5EF4-FFF2-40B4-BE49-F238E27FC236}">
                <a16:creationId xmlns:a16="http://schemas.microsoft.com/office/drawing/2014/main" id="{4865EFB0-64CD-7549-B251-FB92B9F30675}"/>
              </a:ext>
            </a:extLst>
          </p:cNvPr>
          <p:cNvSpPr/>
          <p:nvPr/>
        </p:nvSpPr>
        <p:spPr>
          <a:xfrm>
            <a:off x="1985867" y="3606557"/>
            <a:ext cx="274320" cy="274320"/>
          </a:xfrm>
          <a:prstGeom prst="ellipse">
            <a:avLst/>
          </a:prstGeom>
          <a:solidFill>
            <a:srgbClr val="1F497D"/>
          </a:solidFill>
          <a:ln w="9525" cap="flat" cmpd="sng" algn="ctr">
            <a:solidFill>
              <a:srgbClr val="4F81BD">
                <a:shade val="95000"/>
                <a:satMod val="105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omic Sans MS" panose="030F0902030302020204" pitchFamily="66" charset="0"/>
              <a:ea typeface="+mn-ea"/>
            </a:endParaRPr>
          </a:p>
        </p:txBody>
      </p:sp>
      <p:cxnSp>
        <p:nvCxnSpPr>
          <p:cNvPr id="94" name="Straight Arrow Connector 93">
            <a:extLst>
              <a:ext uri="{FF2B5EF4-FFF2-40B4-BE49-F238E27FC236}">
                <a16:creationId xmlns:a16="http://schemas.microsoft.com/office/drawing/2014/main" id="{CDA59DB7-4B39-8948-B5E3-4DCB6AAEC7BC}"/>
              </a:ext>
            </a:extLst>
          </p:cNvPr>
          <p:cNvCxnSpPr>
            <a:cxnSpLocks/>
          </p:cNvCxnSpPr>
          <p:nvPr/>
        </p:nvCxnSpPr>
        <p:spPr>
          <a:xfrm>
            <a:off x="1322004" y="3278542"/>
            <a:ext cx="655320" cy="344528"/>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sp>
        <p:nvSpPr>
          <p:cNvPr id="95" name="Oval 94">
            <a:extLst>
              <a:ext uri="{FF2B5EF4-FFF2-40B4-BE49-F238E27FC236}">
                <a16:creationId xmlns:a16="http://schemas.microsoft.com/office/drawing/2014/main" id="{15D65D98-956F-244A-B084-FC9E10EB5ADE}"/>
              </a:ext>
            </a:extLst>
          </p:cNvPr>
          <p:cNvSpPr/>
          <p:nvPr/>
        </p:nvSpPr>
        <p:spPr>
          <a:xfrm>
            <a:off x="3058406" y="3004222"/>
            <a:ext cx="274320" cy="274320"/>
          </a:xfrm>
          <a:prstGeom prst="ellipse">
            <a:avLst/>
          </a:prstGeom>
          <a:solidFill>
            <a:srgbClr val="1F497D"/>
          </a:solidFill>
          <a:ln w="9525" cap="flat" cmpd="sng" algn="ctr">
            <a:solidFill>
              <a:srgbClr val="4F81BD">
                <a:shade val="95000"/>
                <a:satMod val="105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omic Sans MS" panose="030F0902030302020204" pitchFamily="66" charset="0"/>
              <a:ea typeface="+mn-ea"/>
            </a:endParaRPr>
          </a:p>
        </p:txBody>
      </p:sp>
      <p:sp>
        <p:nvSpPr>
          <p:cNvPr id="96" name="Oval 95">
            <a:extLst>
              <a:ext uri="{FF2B5EF4-FFF2-40B4-BE49-F238E27FC236}">
                <a16:creationId xmlns:a16="http://schemas.microsoft.com/office/drawing/2014/main" id="{1DD275AB-2EB4-284D-9B20-B0907796B622}"/>
              </a:ext>
            </a:extLst>
          </p:cNvPr>
          <p:cNvSpPr/>
          <p:nvPr/>
        </p:nvSpPr>
        <p:spPr>
          <a:xfrm>
            <a:off x="4091588" y="3606557"/>
            <a:ext cx="274320" cy="274320"/>
          </a:xfrm>
          <a:prstGeom prst="ellipse">
            <a:avLst/>
          </a:prstGeom>
          <a:solidFill>
            <a:srgbClr val="1F497D"/>
          </a:solidFill>
          <a:ln w="9525" cap="flat" cmpd="sng" algn="ctr">
            <a:solidFill>
              <a:srgbClr val="4F81BD">
                <a:shade val="95000"/>
                <a:satMod val="105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omic Sans MS" panose="030F0902030302020204" pitchFamily="66" charset="0"/>
              <a:ea typeface="+mn-ea"/>
            </a:endParaRPr>
          </a:p>
        </p:txBody>
      </p:sp>
      <p:cxnSp>
        <p:nvCxnSpPr>
          <p:cNvPr id="97" name="Straight Arrow Connector 96">
            <a:extLst>
              <a:ext uri="{FF2B5EF4-FFF2-40B4-BE49-F238E27FC236}">
                <a16:creationId xmlns:a16="http://schemas.microsoft.com/office/drawing/2014/main" id="{E922A968-4E17-7D4F-A038-EFBFC216048A}"/>
              </a:ext>
            </a:extLst>
          </p:cNvPr>
          <p:cNvCxnSpPr>
            <a:cxnSpLocks/>
          </p:cNvCxnSpPr>
          <p:nvPr/>
        </p:nvCxnSpPr>
        <p:spPr>
          <a:xfrm>
            <a:off x="3427725" y="3278542"/>
            <a:ext cx="655320" cy="344528"/>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sp>
        <p:nvSpPr>
          <p:cNvPr id="98" name="Oval 97">
            <a:extLst>
              <a:ext uri="{FF2B5EF4-FFF2-40B4-BE49-F238E27FC236}">
                <a16:creationId xmlns:a16="http://schemas.microsoft.com/office/drawing/2014/main" id="{9A3431AE-941F-0A4E-ABA8-FAD3054B0CFA}"/>
              </a:ext>
            </a:extLst>
          </p:cNvPr>
          <p:cNvSpPr/>
          <p:nvPr/>
        </p:nvSpPr>
        <p:spPr>
          <a:xfrm>
            <a:off x="5130662" y="3004222"/>
            <a:ext cx="274320" cy="274320"/>
          </a:xfrm>
          <a:prstGeom prst="ellipse">
            <a:avLst/>
          </a:prstGeom>
          <a:solidFill>
            <a:srgbClr val="1F497D"/>
          </a:solidFill>
          <a:ln w="9525" cap="flat" cmpd="sng" algn="ctr">
            <a:solidFill>
              <a:srgbClr val="4F81BD">
                <a:shade val="95000"/>
                <a:satMod val="105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omic Sans MS" panose="030F0902030302020204" pitchFamily="66" charset="0"/>
              <a:ea typeface="+mn-ea"/>
            </a:endParaRPr>
          </a:p>
        </p:txBody>
      </p:sp>
      <p:sp>
        <p:nvSpPr>
          <p:cNvPr id="99" name="Oval 98">
            <a:extLst>
              <a:ext uri="{FF2B5EF4-FFF2-40B4-BE49-F238E27FC236}">
                <a16:creationId xmlns:a16="http://schemas.microsoft.com/office/drawing/2014/main" id="{71835FC7-6A67-954F-9A59-C40FE148AC04}"/>
              </a:ext>
            </a:extLst>
          </p:cNvPr>
          <p:cNvSpPr/>
          <p:nvPr/>
        </p:nvSpPr>
        <p:spPr>
          <a:xfrm>
            <a:off x="6183972" y="3090890"/>
            <a:ext cx="274320" cy="274320"/>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omic Sans MS" panose="030F0902030302020204" pitchFamily="66" charset="0"/>
              <a:ea typeface="+mn-ea"/>
            </a:endParaRPr>
          </a:p>
        </p:txBody>
      </p:sp>
      <p:sp>
        <p:nvSpPr>
          <p:cNvPr id="100" name="Oval 99">
            <a:extLst>
              <a:ext uri="{FF2B5EF4-FFF2-40B4-BE49-F238E27FC236}">
                <a16:creationId xmlns:a16="http://schemas.microsoft.com/office/drawing/2014/main" id="{6E58FD48-71A2-9C44-90F4-5DD65F20B139}"/>
              </a:ext>
            </a:extLst>
          </p:cNvPr>
          <p:cNvSpPr/>
          <p:nvPr/>
        </p:nvSpPr>
        <p:spPr>
          <a:xfrm>
            <a:off x="6155301" y="4124247"/>
            <a:ext cx="274320" cy="274320"/>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omic Sans MS" panose="030F0902030302020204" pitchFamily="66" charset="0"/>
              <a:ea typeface="+mn-ea"/>
            </a:endParaRPr>
          </a:p>
        </p:txBody>
      </p:sp>
      <p:sp>
        <p:nvSpPr>
          <p:cNvPr id="101" name="Oval 100">
            <a:extLst>
              <a:ext uri="{FF2B5EF4-FFF2-40B4-BE49-F238E27FC236}">
                <a16:creationId xmlns:a16="http://schemas.microsoft.com/office/drawing/2014/main" id="{2FEC6F48-A176-9444-AC6C-9D4E0698C520}"/>
              </a:ext>
            </a:extLst>
          </p:cNvPr>
          <p:cNvSpPr/>
          <p:nvPr/>
        </p:nvSpPr>
        <p:spPr>
          <a:xfrm>
            <a:off x="6155301" y="4641938"/>
            <a:ext cx="274320" cy="274320"/>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omic Sans MS" panose="030F0902030302020204" pitchFamily="66" charset="0"/>
              <a:ea typeface="+mn-ea"/>
            </a:endParaRPr>
          </a:p>
        </p:txBody>
      </p:sp>
      <p:sp>
        <p:nvSpPr>
          <p:cNvPr id="102" name="Oval 101">
            <a:extLst>
              <a:ext uri="{FF2B5EF4-FFF2-40B4-BE49-F238E27FC236}">
                <a16:creationId xmlns:a16="http://schemas.microsoft.com/office/drawing/2014/main" id="{17ED1B0A-5B34-9449-93F1-ECC28AE50CAF}"/>
              </a:ext>
            </a:extLst>
          </p:cNvPr>
          <p:cNvSpPr/>
          <p:nvPr/>
        </p:nvSpPr>
        <p:spPr>
          <a:xfrm>
            <a:off x="6163844" y="3606557"/>
            <a:ext cx="274320" cy="274320"/>
          </a:xfrm>
          <a:prstGeom prst="ellipse">
            <a:avLst/>
          </a:prstGeom>
          <a:solidFill>
            <a:srgbClr val="1F497D"/>
          </a:solidFill>
          <a:ln w="9525" cap="flat" cmpd="sng" algn="ctr">
            <a:solidFill>
              <a:srgbClr val="4F81BD">
                <a:shade val="95000"/>
                <a:satMod val="105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omic Sans MS" panose="030F0902030302020204" pitchFamily="66" charset="0"/>
              <a:ea typeface="+mn-ea"/>
            </a:endParaRPr>
          </a:p>
        </p:txBody>
      </p:sp>
      <p:cxnSp>
        <p:nvCxnSpPr>
          <p:cNvPr id="103" name="Straight Arrow Connector 102">
            <a:extLst>
              <a:ext uri="{FF2B5EF4-FFF2-40B4-BE49-F238E27FC236}">
                <a16:creationId xmlns:a16="http://schemas.microsoft.com/office/drawing/2014/main" id="{4F1BCA2B-D436-7847-BDF9-C88D4EF753E4}"/>
              </a:ext>
            </a:extLst>
          </p:cNvPr>
          <p:cNvCxnSpPr>
            <a:cxnSpLocks/>
          </p:cNvCxnSpPr>
          <p:nvPr/>
        </p:nvCxnSpPr>
        <p:spPr>
          <a:xfrm>
            <a:off x="5499981" y="3278542"/>
            <a:ext cx="655320" cy="344528"/>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sp>
        <p:nvSpPr>
          <p:cNvPr id="104" name="Oval 103">
            <a:extLst>
              <a:ext uri="{FF2B5EF4-FFF2-40B4-BE49-F238E27FC236}">
                <a16:creationId xmlns:a16="http://schemas.microsoft.com/office/drawing/2014/main" id="{FEEEF889-40E1-CA47-B00E-D49C9B389B61}"/>
              </a:ext>
            </a:extLst>
          </p:cNvPr>
          <p:cNvSpPr/>
          <p:nvPr/>
        </p:nvSpPr>
        <p:spPr>
          <a:xfrm>
            <a:off x="7373482" y="3001248"/>
            <a:ext cx="274320" cy="274320"/>
          </a:xfrm>
          <a:prstGeom prst="ellipse">
            <a:avLst/>
          </a:prstGeom>
          <a:solidFill>
            <a:srgbClr val="1F497D"/>
          </a:solidFill>
          <a:ln w="9525" cap="flat" cmpd="sng" algn="ctr">
            <a:solidFill>
              <a:srgbClr val="4F81BD">
                <a:shade val="95000"/>
                <a:satMod val="105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omic Sans MS" panose="030F0902030302020204" pitchFamily="66" charset="0"/>
              <a:ea typeface="+mn-ea"/>
            </a:endParaRPr>
          </a:p>
        </p:txBody>
      </p:sp>
      <p:sp>
        <p:nvSpPr>
          <p:cNvPr id="105" name="Oval 104">
            <a:extLst>
              <a:ext uri="{FF2B5EF4-FFF2-40B4-BE49-F238E27FC236}">
                <a16:creationId xmlns:a16="http://schemas.microsoft.com/office/drawing/2014/main" id="{1184115C-48F7-3747-A401-B7D39F2781B0}"/>
              </a:ext>
            </a:extLst>
          </p:cNvPr>
          <p:cNvSpPr/>
          <p:nvPr/>
        </p:nvSpPr>
        <p:spPr>
          <a:xfrm>
            <a:off x="8426000" y="2568202"/>
            <a:ext cx="274320" cy="274320"/>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omic Sans MS" panose="030F0902030302020204" pitchFamily="66" charset="0"/>
              <a:ea typeface="+mn-ea"/>
            </a:endParaRPr>
          </a:p>
        </p:txBody>
      </p:sp>
      <p:sp>
        <p:nvSpPr>
          <p:cNvPr id="106" name="Oval 105">
            <a:extLst>
              <a:ext uri="{FF2B5EF4-FFF2-40B4-BE49-F238E27FC236}">
                <a16:creationId xmlns:a16="http://schemas.microsoft.com/office/drawing/2014/main" id="{A7FD7A6E-24CC-C344-B9E5-76CB7E83FA3F}"/>
              </a:ext>
            </a:extLst>
          </p:cNvPr>
          <p:cNvSpPr/>
          <p:nvPr/>
        </p:nvSpPr>
        <p:spPr>
          <a:xfrm>
            <a:off x="8426792" y="3087916"/>
            <a:ext cx="274320" cy="274320"/>
          </a:xfrm>
          <a:prstGeom prst="ellipse">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omic Sans MS" panose="030F0902030302020204" pitchFamily="66" charset="0"/>
              <a:ea typeface="+mn-ea"/>
            </a:endParaRPr>
          </a:p>
        </p:txBody>
      </p:sp>
      <p:sp>
        <p:nvSpPr>
          <p:cNvPr id="107" name="Oval 106">
            <a:extLst>
              <a:ext uri="{FF2B5EF4-FFF2-40B4-BE49-F238E27FC236}">
                <a16:creationId xmlns:a16="http://schemas.microsoft.com/office/drawing/2014/main" id="{5D9BF8E3-1B3B-5448-8C0D-10DD0A59928C}"/>
              </a:ext>
            </a:extLst>
          </p:cNvPr>
          <p:cNvSpPr/>
          <p:nvPr/>
        </p:nvSpPr>
        <p:spPr>
          <a:xfrm>
            <a:off x="8406664" y="3603583"/>
            <a:ext cx="274320" cy="274320"/>
          </a:xfrm>
          <a:prstGeom prst="ellipse">
            <a:avLst/>
          </a:prstGeom>
          <a:solidFill>
            <a:srgbClr val="1F497D"/>
          </a:solidFill>
          <a:ln w="9525" cap="flat" cmpd="sng" algn="ctr">
            <a:solidFill>
              <a:srgbClr val="4F81BD">
                <a:shade val="95000"/>
                <a:satMod val="105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omic Sans MS" panose="030F0902030302020204" pitchFamily="66" charset="0"/>
              <a:ea typeface="+mn-ea"/>
            </a:endParaRPr>
          </a:p>
        </p:txBody>
      </p:sp>
      <p:cxnSp>
        <p:nvCxnSpPr>
          <p:cNvPr id="108" name="Straight Arrow Connector 107">
            <a:extLst>
              <a:ext uri="{FF2B5EF4-FFF2-40B4-BE49-F238E27FC236}">
                <a16:creationId xmlns:a16="http://schemas.microsoft.com/office/drawing/2014/main" id="{CAF7E9ED-ED75-5E4D-855F-61C97A9C8328}"/>
              </a:ext>
            </a:extLst>
          </p:cNvPr>
          <p:cNvCxnSpPr>
            <a:cxnSpLocks/>
          </p:cNvCxnSpPr>
          <p:nvPr/>
        </p:nvCxnSpPr>
        <p:spPr>
          <a:xfrm>
            <a:off x="7742801" y="3275568"/>
            <a:ext cx="655320" cy="344528"/>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sp>
        <p:nvSpPr>
          <p:cNvPr id="109" name="Oval 108">
            <a:extLst>
              <a:ext uri="{FF2B5EF4-FFF2-40B4-BE49-F238E27FC236}">
                <a16:creationId xmlns:a16="http://schemas.microsoft.com/office/drawing/2014/main" id="{88ABF200-D09B-6548-9A92-ED80331FB894}"/>
              </a:ext>
            </a:extLst>
          </p:cNvPr>
          <p:cNvSpPr/>
          <p:nvPr/>
        </p:nvSpPr>
        <p:spPr>
          <a:xfrm>
            <a:off x="4094310" y="4121273"/>
            <a:ext cx="274320" cy="274320"/>
          </a:xfrm>
          <a:prstGeom prst="ellipse">
            <a:avLst/>
          </a:prstGeom>
          <a:solidFill>
            <a:srgbClr val="1F497D"/>
          </a:solidFill>
          <a:ln w="9525" cap="flat" cmpd="sng" algn="ctr">
            <a:solidFill>
              <a:srgbClr val="4F81BD">
                <a:shade val="95000"/>
                <a:satMod val="105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omic Sans MS" panose="030F0902030302020204" pitchFamily="66" charset="0"/>
              <a:ea typeface="+mn-ea"/>
            </a:endParaRPr>
          </a:p>
        </p:txBody>
      </p:sp>
      <p:sp>
        <p:nvSpPr>
          <p:cNvPr id="110" name="Oval 109">
            <a:extLst>
              <a:ext uri="{FF2B5EF4-FFF2-40B4-BE49-F238E27FC236}">
                <a16:creationId xmlns:a16="http://schemas.microsoft.com/office/drawing/2014/main" id="{890ED95D-2915-5340-AF35-B5A8CA63A1F5}"/>
              </a:ext>
            </a:extLst>
          </p:cNvPr>
          <p:cNvSpPr/>
          <p:nvPr/>
        </p:nvSpPr>
        <p:spPr>
          <a:xfrm>
            <a:off x="4091588" y="4638964"/>
            <a:ext cx="274320" cy="274320"/>
          </a:xfrm>
          <a:prstGeom prst="ellipse">
            <a:avLst/>
          </a:prstGeom>
          <a:solidFill>
            <a:srgbClr val="1F497D"/>
          </a:solidFill>
          <a:ln w="9525" cap="flat" cmpd="sng" algn="ctr">
            <a:solidFill>
              <a:srgbClr val="4F81BD">
                <a:shade val="95000"/>
                <a:satMod val="105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omic Sans MS" panose="030F0902030302020204" pitchFamily="66" charset="0"/>
              <a:ea typeface="+mn-ea"/>
            </a:endParaRPr>
          </a:p>
        </p:txBody>
      </p:sp>
      <p:sp>
        <p:nvSpPr>
          <p:cNvPr id="111" name="Oval 110">
            <a:extLst>
              <a:ext uri="{FF2B5EF4-FFF2-40B4-BE49-F238E27FC236}">
                <a16:creationId xmlns:a16="http://schemas.microsoft.com/office/drawing/2014/main" id="{4406DB1C-12F4-0549-9C8D-3052A631BE58}"/>
              </a:ext>
            </a:extLst>
          </p:cNvPr>
          <p:cNvSpPr/>
          <p:nvPr/>
        </p:nvSpPr>
        <p:spPr>
          <a:xfrm>
            <a:off x="4088833" y="3085408"/>
            <a:ext cx="274320" cy="274320"/>
          </a:xfrm>
          <a:prstGeom prst="ellipse">
            <a:avLst/>
          </a:prstGeom>
          <a:solidFill>
            <a:srgbClr val="1F497D"/>
          </a:solidFill>
          <a:ln w="9525" cap="flat" cmpd="sng" algn="ctr">
            <a:solidFill>
              <a:srgbClr val="4F81BD">
                <a:shade val="95000"/>
                <a:satMod val="105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omic Sans MS" panose="030F0902030302020204" pitchFamily="66" charset="0"/>
              <a:ea typeface="+mn-ea"/>
            </a:endParaRPr>
          </a:p>
        </p:txBody>
      </p:sp>
      <p:sp>
        <p:nvSpPr>
          <p:cNvPr id="112" name="Oval 111">
            <a:extLst>
              <a:ext uri="{FF2B5EF4-FFF2-40B4-BE49-F238E27FC236}">
                <a16:creationId xmlns:a16="http://schemas.microsoft.com/office/drawing/2014/main" id="{23601530-6F9D-1848-AE2D-0F390AF3F5C8}"/>
              </a:ext>
            </a:extLst>
          </p:cNvPr>
          <p:cNvSpPr/>
          <p:nvPr/>
        </p:nvSpPr>
        <p:spPr>
          <a:xfrm>
            <a:off x="4088833" y="2548724"/>
            <a:ext cx="274320" cy="274320"/>
          </a:xfrm>
          <a:prstGeom prst="ellipse">
            <a:avLst/>
          </a:prstGeom>
          <a:solidFill>
            <a:srgbClr val="1F497D"/>
          </a:solidFill>
          <a:ln w="9525" cap="flat" cmpd="sng" algn="ctr">
            <a:solidFill>
              <a:srgbClr val="4F81BD">
                <a:shade val="95000"/>
                <a:satMod val="105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omic Sans MS" panose="030F0902030302020204" pitchFamily="66" charset="0"/>
              <a:ea typeface="+mn-ea"/>
            </a:endParaRPr>
          </a:p>
        </p:txBody>
      </p:sp>
      <p:cxnSp>
        <p:nvCxnSpPr>
          <p:cNvPr id="113" name="Straight Arrow Connector 112">
            <a:extLst>
              <a:ext uri="{FF2B5EF4-FFF2-40B4-BE49-F238E27FC236}">
                <a16:creationId xmlns:a16="http://schemas.microsoft.com/office/drawing/2014/main" id="{2FF9E1C1-909B-084E-9330-2AE505AFB02F}"/>
              </a:ext>
            </a:extLst>
          </p:cNvPr>
          <p:cNvCxnSpPr>
            <a:cxnSpLocks/>
          </p:cNvCxnSpPr>
          <p:nvPr/>
        </p:nvCxnSpPr>
        <p:spPr>
          <a:xfrm>
            <a:off x="3442061" y="3138408"/>
            <a:ext cx="503763" cy="37831"/>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114" name="Straight Arrow Connector 113">
            <a:extLst>
              <a:ext uri="{FF2B5EF4-FFF2-40B4-BE49-F238E27FC236}">
                <a16:creationId xmlns:a16="http://schemas.microsoft.com/office/drawing/2014/main" id="{97E981F4-AF96-2147-8B7B-5650D1DB176D}"/>
              </a:ext>
            </a:extLst>
          </p:cNvPr>
          <p:cNvCxnSpPr>
            <a:cxnSpLocks/>
          </p:cNvCxnSpPr>
          <p:nvPr/>
        </p:nvCxnSpPr>
        <p:spPr>
          <a:xfrm flipV="1">
            <a:off x="3440439" y="2745009"/>
            <a:ext cx="535332" cy="277533"/>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115" name="Straight Arrow Connector 114">
            <a:extLst>
              <a:ext uri="{FF2B5EF4-FFF2-40B4-BE49-F238E27FC236}">
                <a16:creationId xmlns:a16="http://schemas.microsoft.com/office/drawing/2014/main" id="{7D8E68E4-F935-9F45-890A-2D5919010C17}"/>
              </a:ext>
            </a:extLst>
          </p:cNvPr>
          <p:cNvCxnSpPr>
            <a:cxnSpLocks/>
          </p:cNvCxnSpPr>
          <p:nvPr/>
        </p:nvCxnSpPr>
        <p:spPr>
          <a:xfrm>
            <a:off x="3404101" y="3483474"/>
            <a:ext cx="645209" cy="637799"/>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116" name="Straight Arrow Connector 115">
            <a:extLst>
              <a:ext uri="{FF2B5EF4-FFF2-40B4-BE49-F238E27FC236}">
                <a16:creationId xmlns:a16="http://schemas.microsoft.com/office/drawing/2014/main" id="{C0913984-121C-9744-9262-57E16427EE49}"/>
              </a:ext>
            </a:extLst>
          </p:cNvPr>
          <p:cNvCxnSpPr>
            <a:cxnSpLocks/>
          </p:cNvCxnSpPr>
          <p:nvPr/>
        </p:nvCxnSpPr>
        <p:spPr>
          <a:xfrm>
            <a:off x="3345975" y="3603583"/>
            <a:ext cx="700883" cy="1035381"/>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sp>
        <p:nvSpPr>
          <p:cNvPr id="117" name="Oval 116">
            <a:extLst>
              <a:ext uri="{FF2B5EF4-FFF2-40B4-BE49-F238E27FC236}">
                <a16:creationId xmlns:a16="http://schemas.microsoft.com/office/drawing/2014/main" id="{66F9A7B4-5D07-D446-A93B-ABE14BF66153}"/>
              </a:ext>
            </a:extLst>
          </p:cNvPr>
          <p:cNvSpPr/>
          <p:nvPr/>
        </p:nvSpPr>
        <p:spPr>
          <a:xfrm>
            <a:off x="6205210" y="2568202"/>
            <a:ext cx="274320" cy="274320"/>
          </a:xfrm>
          <a:prstGeom prst="ellipse">
            <a:avLst/>
          </a:prstGeom>
          <a:solidFill>
            <a:srgbClr val="1F497D"/>
          </a:solidFill>
          <a:ln w="9525" cap="flat" cmpd="sng" algn="ctr">
            <a:solidFill>
              <a:srgbClr val="4F81BD">
                <a:shade val="95000"/>
                <a:satMod val="105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omic Sans MS" panose="030F0902030302020204" pitchFamily="66" charset="0"/>
              <a:ea typeface="+mn-ea"/>
            </a:endParaRPr>
          </a:p>
        </p:txBody>
      </p:sp>
      <p:sp>
        <p:nvSpPr>
          <p:cNvPr id="118" name="Oval 117">
            <a:extLst>
              <a:ext uri="{FF2B5EF4-FFF2-40B4-BE49-F238E27FC236}">
                <a16:creationId xmlns:a16="http://schemas.microsoft.com/office/drawing/2014/main" id="{6C964AE6-26A5-8241-AE05-E1100871A56A}"/>
              </a:ext>
            </a:extLst>
          </p:cNvPr>
          <p:cNvSpPr/>
          <p:nvPr/>
        </p:nvSpPr>
        <p:spPr>
          <a:xfrm>
            <a:off x="8426000" y="4108090"/>
            <a:ext cx="274320" cy="274320"/>
          </a:xfrm>
          <a:prstGeom prst="ellipse">
            <a:avLst/>
          </a:prstGeom>
          <a:solidFill>
            <a:srgbClr val="1F497D"/>
          </a:solidFill>
          <a:ln w="9525" cap="flat" cmpd="sng" algn="ctr">
            <a:solidFill>
              <a:srgbClr val="4F81BD">
                <a:shade val="95000"/>
                <a:satMod val="105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omic Sans MS" panose="030F0902030302020204" pitchFamily="66" charset="0"/>
              <a:ea typeface="+mn-ea"/>
            </a:endParaRPr>
          </a:p>
        </p:txBody>
      </p:sp>
      <p:sp>
        <p:nvSpPr>
          <p:cNvPr id="119" name="Oval 118">
            <a:extLst>
              <a:ext uri="{FF2B5EF4-FFF2-40B4-BE49-F238E27FC236}">
                <a16:creationId xmlns:a16="http://schemas.microsoft.com/office/drawing/2014/main" id="{BD96FC4F-8148-0846-B9F0-88C5C5E6ADE3}"/>
              </a:ext>
            </a:extLst>
          </p:cNvPr>
          <p:cNvSpPr/>
          <p:nvPr/>
        </p:nvSpPr>
        <p:spPr>
          <a:xfrm>
            <a:off x="8389493" y="4612404"/>
            <a:ext cx="274320" cy="274320"/>
          </a:xfrm>
          <a:prstGeom prst="ellipse">
            <a:avLst/>
          </a:prstGeom>
          <a:solidFill>
            <a:srgbClr val="1F497D"/>
          </a:solidFill>
          <a:ln w="9525" cap="flat" cmpd="sng" algn="ctr">
            <a:solidFill>
              <a:srgbClr val="4F81BD">
                <a:shade val="95000"/>
                <a:satMod val="105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omic Sans MS" panose="030F0902030302020204" pitchFamily="66" charset="0"/>
              <a:ea typeface="+mn-ea"/>
            </a:endParaRPr>
          </a:p>
        </p:txBody>
      </p:sp>
      <p:sp>
        <p:nvSpPr>
          <p:cNvPr id="120" name="Freeform 119">
            <a:extLst>
              <a:ext uri="{FF2B5EF4-FFF2-40B4-BE49-F238E27FC236}">
                <a16:creationId xmlns:a16="http://schemas.microsoft.com/office/drawing/2014/main" id="{9112C8DD-3722-AE47-A47E-7AD5BC281F21}"/>
              </a:ext>
            </a:extLst>
          </p:cNvPr>
          <p:cNvSpPr/>
          <p:nvPr/>
        </p:nvSpPr>
        <p:spPr>
          <a:xfrm>
            <a:off x="7943065" y="3488550"/>
            <a:ext cx="1069675" cy="1742536"/>
          </a:xfrm>
          <a:custGeom>
            <a:avLst/>
            <a:gdLst>
              <a:gd name="connsiteX0" fmla="*/ 207034 w 1069675"/>
              <a:gd name="connsiteY0" fmla="*/ 379562 h 1742536"/>
              <a:gd name="connsiteX1" fmla="*/ 258792 w 1069675"/>
              <a:gd name="connsiteY1" fmla="*/ 224287 h 1742536"/>
              <a:gd name="connsiteX2" fmla="*/ 414068 w 1069675"/>
              <a:gd name="connsiteY2" fmla="*/ 86264 h 1742536"/>
              <a:gd name="connsiteX3" fmla="*/ 586596 w 1069675"/>
              <a:gd name="connsiteY3" fmla="*/ 17253 h 1742536"/>
              <a:gd name="connsiteX4" fmla="*/ 759125 w 1069675"/>
              <a:gd name="connsiteY4" fmla="*/ 0 h 1742536"/>
              <a:gd name="connsiteX5" fmla="*/ 759125 w 1069675"/>
              <a:gd name="connsiteY5" fmla="*/ 0 h 1742536"/>
              <a:gd name="connsiteX6" fmla="*/ 983411 w 1069675"/>
              <a:gd name="connsiteY6" fmla="*/ 258792 h 1742536"/>
              <a:gd name="connsiteX7" fmla="*/ 914400 w 1069675"/>
              <a:gd name="connsiteY7" fmla="*/ 414068 h 1742536"/>
              <a:gd name="connsiteX8" fmla="*/ 931653 w 1069675"/>
              <a:gd name="connsiteY8" fmla="*/ 672860 h 1742536"/>
              <a:gd name="connsiteX9" fmla="*/ 948906 w 1069675"/>
              <a:gd name="connsiteY9" fmla="*/ 828136 h 1742536"/>
              <a:gd name="connsiteX10" fmla="*/ 1052423 w 1069675"/>
              <a:gd name="connsiteY10" fmla="*/ 948905 h 1742536"/>
              <a:gd name="connsiteX11" fmla="*/ 1069675 w 1069675"/>
              <a:gd name="connsiteY11" fmla="*/ 1155939 h 1742536"/>
              <a:gd name="connsiteX12" fmla="*/ 1052423 w 1069675"/>
              <a:gd name="connsiteY12" fmla="*/ 1311215 h 1742536"/>
              <a:gd name="connsiteX13" fmla="*/ 1035170 w 1069675"/>
              <a:gd name="connsiteY13" fmla="*/ 1587260 h 1742536"/>
              <a:gd name="connsiteX14" fmla="*/ 914400 w 1069675"/>
              <a:gd name="connsiteY14" fmla="*/ 1708030 h 1742536"/>
              <a:gd name="connsiteX15" fmla="*/ 741872 w 1069675"/>
              <a:gd name="connsiteY15" fmla="*/ 1742536 h 1742536"/>
              <a:gd name="connsiteX16" fmla="*/ 414068 w 1069675"/>
              <a:gd name="connsiteY16" fmla="*/ 1690777 h 1742536"/>
              <a:gd name="connsiteX17" fmla="*/ 258792 w 1069675"/>
              <a:gd name="connsiteY17" fmla="*/ 1673524 h 1742536"/>
              <a:gd name="connsiteX18" fmla="*/ 86264 w 1069675"/>
              <a:gd name="connsiteY18" fmla="*/ 1604513 h 1742536"/>
              <a:gd name="connsiteX19" fmla="*/ 0 w 1069675"/>
              <a:gd name="connsiteY19" fmla="*/ 1414732 h 1742536"/>
              <a:gd name="connsiteX20" fmla="*/ 103517 w 1069675"/>
              <a:gd name="connsiteY20" fmla="*/ 1207698 h 1742536"/>
              <a:gd name="connsiteX21" fmla="*/ 155275 w 1069675"/>
              <a:gd name="connsiteY21" fmla="*/ 1086928 h 1742536"/>
              <a:gd name="connsiteX22" fmla="*/ 207034 w 1069675"/>
              <a:gd name="connsiteY22" fmla="*/ 1000664 h 1742536"/>
              <a:gd name="connsiteX23" fmla="*/ 189781 w 1069675"/>
              <a:gd name="connsiteY23" fmla="*/ 845388 h 1742536"/>
              <a:gd name="connsiteX24" fmla="*/ 103517 w 1069675"/>
              <a:gd name="connsiteY24" fmla="*/ 690113 h 1742536"/>
              <a:gd name="connsiteX25" fmla="*/ 103517 w 1069675"/>
              <a:gd name="connsiteY25" fmla="*/ 586596 h 1742536"/>
              <a:gd name="connsiteX26" fmla="*/ 103517 w 1069675"/>
              <a:gd name="connsiteY26" fmla="*/ 586596 h 1742536"/>
              <a:gd name="connsiteX27" fmla="*/ 207034 w 1069675"/>
              <a:gd name="connsiteY27" fmla="*/ 379562 h 1742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69675" h="1742536">
                <a:moveTo>
                  <a:pt x="207034" y="379562"/>
                </a:moveTo>
                <a:lnTo>
                  <a:pt x="258792" y="224287"/>
                </a:lnTo>
                <a:lnTo>
                  <a:pt x="414068" y="86264"/>
                </a:lnTo>
                <a:lnTo>
                  <a:pt x="586596" y="17253"/>
                </a:lnTo>
                <a:lnTo>
                  <a:pt x="759125" y="0"/>
                </a:lnTo>
                <a:lnTo>
                  <a:pt x="759125" y="0"/>
                </a:lnTo>
                <a:lnTo>
                  <a:pt x="983411" y="258792"/>
                </a:lnTo>
                <a:lnTo>
                  <a:pt x="914400" y="414068"/>
                </a:lnTo>
                <a:lnTo>
                  <a:pt x="931653" y="672860"/>
                </a:lnTo>
                <a:lnTo>
                  <a:pt x="948906" y="828136"/>
                </a:lnTo>
                <a:lnTo>
                  <a:pt x="1052423" y="948905"/>
                </a:lnTo>
                <a:lnTo>
                  <a:pt x="1069675" y="1155939"/>
                </a:lnTo>
                <a:lnTo>
                  <a:pt x="1052423" y="1311215"/>
                </a:lnTo>
                <a:lnTo>
                  <a:pt x="1035170" y="1587260"/>
                </a:lnTo>
                <a:lnTo>
                  <a:pt x="914400" y="1708030"/>
                </a:lnTo>
                <a:lnTo>
                  <a:pt x="741872" y="1742536"/>
                </a:lnTo>
                <a:lnTo>
                  <a:pt x="414068" y="1690777"/>
                </a:lnTo>
                <a:lnTo>
                  <a:pt x="258792" y="1673524"/>
                </a:lnTo>
                <a:lnTo>
                  <a:pt x="86264" y="1604513"/>
                </a:lnTo>
                <a:lnTo>
                  <a:pt x="0" y="1414732"/>
                </a:lnTo>
                <a:lnTo>
                  <a:pt x="103517" y="1207698"/>
                </a:lnTo>
                <a:lnTo>
                  <a:pt x="155275" y="1086928"/>
                </a:lnTo>
                <a:lnTo>
                  <a:pt x="207034" y="1000664"/>
                </a:lnTo>
                <a:lnTo>
                  <a:pt x="189781" y="845388"/>
                </a:lnTo>
                <a:lnTo>
                  <a:pt x="103517" y="690113"/>
                </a:lnTo>
                <a:lnTo>
                  <a:pt x="103517" y="586596"/>
                </a:lnTo>
                <a:lnTo>
                  <a:pt x="103517" y="586596"/>
                </a:lnTo>
                <a:lnTo>
                  <a:pt x="207034" y="379562"/>
                </a:lnTo>
                <a:close/>
              </a:path>
            </a:pathLst>
          </a:custGeom>
          <a:solidFill>
            <a:srgbClr val="1F497D">
              <a:alpha val="20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omic Sans MS" panose="030F0902030302020204" pitchFamily="66" charset="0"/>
              <a:ea typeface="+mn-ea"/>
            </a:endParaRPr>
          </a:p>
        </p:txBody>
      </p:sp>
      <p:cxnSp>
        <p:nvCxnSpPr>
          <p:cNvPr id="121" name="Straight Arrow Connector 120">
            <a:extLst>
              <a:ext uri="{FF2B5EF4-FFF2-40B4-BE49-F238E27FC236}">
                <a16:creationId xmlns:a16="http://schemas.microsoft.com/office/drawing/2014/main" id="{EDF83694-D0FA-1045-A9AF-BA556E290587}"/>
              </a:ext>
            </a:extLst>
          </p:cNvPr>
          <p:cNvCxnSpPr>
            <a:cxnSpLocks/>
          </p:cNvCxnSpPr>
          <p:nvPr/>
        </p:nvCxnSpPr>
        <p:spPr>
          <a:xfrm>
            <a:off x="7696491" y="3398893"/>
            <a:ext cx="645209" cy="637799"/>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122" name="Straight Arrow Connector 121">
            <a:extLst>
              <a:ext uri="{FF2B5EF4-FFF2-40B4-BE49-F238E27FC236}">
                <a16:creationId xmlns:a16="http://schemas.microsoft.com/office/drawing/2014/main" id="{D46CF2E6-29D9-EF4B-A577-662C7DC85DF2}"/>
              </a:ext>
            </a:extLst>
          </p:cNvPr>
          <p:cNvCxnSpPr>
            <a:cxnSpLocks/>
          </p:cNvCxnSpPr>
          <p:nvPr/>
        </p:nvCxnSpPr>
        <p:spPr>
          <a:xfrm>
            <a:off x="7638365" y="3519002"/>
            <a:ext cx="700883" cy="1035381"/>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sp>
        <p:nvSpPr>
          <p:cNvPr id="123" name="TextBox 122">
            <a:extLst>
              <a:ext uri="{FF2B5EF4-FFF2-40B4-BE49-F238E27FC236}">
                <a16:creationId xmlns:a16="http://schemas.microsoft.com/office/drawing/2014/main" id="{CB040F09-111B-884A-9319-56DF17FA3247}"/>
              </a:ext>
            </a:extLst>
          </p:cNvPr>
          <p:cNvSpPr txBox="1"/>
          <p:nvPr/>
        </p:nvSpPr>
        <p:spPr>
          <a:xfrm>
            <a:off x="3008784" y="1916832"/>
            <a:ext cx="1394934" cy="400110"/>
          </a:xfrm>
          <a:prstGeom prst="rect">
            <a:avLst/>
          </a:prstGeom>
          <a:noFill/>
        </p:spPr>
        <p:txBody>
          <a:bodyPr wrap="none" rtlCol="0">
            <a:spAutoFit/>
          </a:bodyPr>
          <a:lstStyle/>
          <a:p>
            <a:pPr defTabSz="457200" fontAlgn="auto">
              <a:spcBef>
                <a:spcPts val="0"/>
              </a:spcBef>
              <a:spcAft>
                <a:spcPts val="0"/>
              </a:spcAft>
              <a:buClrTx/>
              <a:buSzTx/>
              <a:buFontTx/>
              <a:buNone/>
            </a:pPr>
            <a:r>
              <a:rPr lang="en-US" sz="2000" dirty="0">
                <a:solidFill>
                  <a:prstClr val="black"/>
                </a:solidFill>
                <a:latin typeface="Comic Sans MS" panose="030F0902030302020204" pitchFamily="66" charset="0"/>
                <a:ea typeface="+mn-ea"/>
              </a:rPr>
              <a:t>Broadcast</a:t>
            </a:r>
            <a:endParaRPr lang="en-US" sz="1800" dirty="0">
              <a:solidFill>
                <a:prstClr val="black"/>
              </a:solidFill>
              <a:latin typeface="Comic Sans MS" panose="030F0902030302020204" pitchFamily="66" charset="0"/>
              <a:ea typeface="+mn-ea"/>
            </a:endParaRPr>
          </a:p>
        </p:txBody>
      </p:sp>
      <p:sp>
        <p:nvSpPr>
          <p:cNvPr id="124" name="TextBox 123">
            <a:extLst>
              <a:ext uri="{FF2B5EF4-FFF2-40B4-BE49-F238E27FC236}">
                <a16:creationId xmlns:a16="http://schemas.microsoft.com/office/drawing/2014/main" id="{E5CC0019-4AB6-3649-B5E3-00584257A6F6}"/>
              </a:ext>
            </a:extLst>
          </p:cNvPr>
          <p:cNvSpPr txBox="1"/>
          <p:nvPr/>
        </p:nvSpPr>
        <p:spPr>
          <a:xfrm>
            <a:off x="5162939" y="1913719"/>
            <a:ext cx="1314784" cy="400110"/>
          </a:xfrm>
          <a:prstGeom prst="rect">
            <a:avLst/>
          </a:prstGeom>
          <a:noFill/>
        </p:spPr>
        <p:txBody>
          <a:bodyPr wrap="none" rtlCol="0">
            <a:spAutoFit/>
          </a:bodyPr>
          <a:lstStyle/>
          <a:p>
            <a:pPr defTabSz="457200" fontAlgn="auto">
              <a:spcBef>
                <a:spcPts val="0"/>
              </a:spcBef>
              <a:spcAft>
                <a:spcPts val="0"/>
              </a:spcAft>
              <a:buClrTx/>
              <a:buSzTx/>
              <a:buFontTx/>
              <a:buNone/>
            </a:pPr>
            <a:r>
              <a:rPr lang="en-US" sz="2000" dirty="0">
                <a:solidFill>
                  <a:prstClr val="black"/>
                </a:solidFill>
                <a:latin typeface="Comic Sans MS" panose="030F0902030302020204" pitchFamily="66" charset="0"/>
                <a:ea typeface="+mn-ea"/>
              </a:rPr>
              <a:t>Multicast</a:t>
            </a:r>
            <a:endParaRPr lang="en-US" sz="1800" dirty="0">
              <a:solidFill>
                <a:prstClr val="black"/>
              </a:solidFill>
              <a:latin typeface="Comic Sans MS" panose="030F0902030302020204" pitchFamily="66" charset="0"/>
              <a:ea typeface="+mn-ea"/>
            </a:endParaRPr>
          </a:p>
        </p:txBody>
      </p:sp>
      <p:sp>
        <p:nvSpPr>
          <p:cNvPr id="125" name="TextBox 124">
            <a:extLst>
              <a:ext uri="{FF2B5EF4-FFF2-40B4-BE49-F238E27FC236}">
                <a16:creationId xmlns:a16="http://schemas.microsoft.com/office/drawing/2014/main" id="{0B5631E1-2A93-804B-8FF5-8AEC22CB3D9F}"/>
              </a:ext>
            </a:extLst>
          </p:cNvPr>
          <p:cNvSpPr txBox="1"/>
          <p:nvPr/>
        </p:nvSpPr>
        <p:spPr>
          <a:xfrm>
            <a:off x="7511338" y="1910521"/>
            <a:ext cx="1133644" cy="400110"/>
          </a:xfrm>
          <a:prstGeom prst="rect">
            <a:avLst/>
          </a:prstGeom>
          <a:noFill/>
        </p:spPr>
        <p:txBody>
          <a:bodyPr wrap="none" rtlCol="0">
            <a:spAutoFit/>
          </a:bodyPr>
          <a:lstStyle/>
          <a:p>
            <a:pPr defTabSz="457200" fontAlgn="auto">
              <a:spcBef>
                <a:spcPts val="0"/>
              </a:spcBef>
              <a:spcAft>
                <a:spcPts val="0"/>
              </a:spcAft>
              <a:buClrTx/>
              <a:buSzTx/>
              <a:buFontTx/>
              <a:buNone/>
            </a:pPr>
            <a:r>
              <a:rPr lang="en-US" sz="2000" dirty="0" err="1">
                <a:solidFill>
                  <a:prstClr val="black"/>
                </a:solidFill>
                <a:latin typeface="Comic Sans MS" panose="030F0902030302020204" pitchFamily="66" charset="0"/>
                <a:ea typeface="+mn-ea"/>
              </a:rPr>
              <a:t>Geocast</a:t>
            </a:r>
            <a:endParaRPr lang="en-US" sz="1800" dirty="0">
              <a:solidFill>
                <a:prstClr val="black"/>
              </a:solidFill>
              <a:latin typeface="Comic Sans MS" panose="030F0902030302020204" pitchFamily="66" charset="0"/>
              <a:ea typeface="+mn-ea"/>
            </a:endParaRPr>
          </a:p>
        </p:txBody>
      </p:sp>
      <p:cxnSp>
        <p:nvCxnSpPr>
          <p:cNvPr id="126" name="Straight Arrow Connector 125">
            <a:extLst>
              <a:ext uri="{FF2B5EF4-FFF2-40B4-BE49-F238E27FC236}">
                <a16:creationId xmlns:a16="http://schemas.microsoft.com/office/drawing/2014/main" id="{332470FE-1037-9248-93C9-91E9BB78F6D7}"/>
              </a:ext>
            </a:extLst>
          </p:cNvPr>
          <p:cNvCxnSpPr>
            <a:cxnSpLocks/>
          </p:cNvCxnSpPr>
          <p:nvPr/>
        </p:nvCxnSpPr>
        <p:spPr>
          <a:xfrm flipV="1">
            <a:off x="5471863" y="2777365"/>
            <a:ext cx="550962" cy="223884"/>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sp>
        <p:nvSpPr>
          <p:cNvPr id="127" name="Rectangle 126">
            <a:extLst>
              <a:ext uri="{FF2B5EF4-FFF2-40B4-BE49-F238E27FC236}">
                <a16:creationId xmlns:a16="http://schemas.microsoft.com/office/drawing/2014/main" id="{CDEED812-0949-554F-9A24-17C4266BC998}"/>
              </a:ext>
            </a:extLst>
          </p:cNvPr>
          <p:cNvSpPr/>
          <p:nvPr/>
        </p:nvSpPr>
        <p:spPr>
          <a:xfrm>
            <a:off x="952685" y="4991939"/>
            <a:ext cx="2863726" cy="646331"/>
          </a:xfrm>
          <a:prstGeom prst="rect">
            <a:avLst/>
          </a:prstGeom>
        </p:spPr>
        <p:txBody>
          <a:bodyPr wrap="square">
            <a:spAutoFit/>
          </a:bodyPr>
          <a:lstStyle/>
          <a:p>
            <a:pPr marL="171450" defTabSz="457200" fontAlgn="auto">
              <a:spcBef>
                <a:spcPts val="0"/>
              </a:spcBef>
              <a:spcAft>
                <a:spcPts val="0"/>
              </a:spcAft>
              <a:buClrTx/>
              <a:buSzTx/>
              <a:buFontTx/>
              <a:buNone/>
            </a:pPr>
            <a:r>
              <a:rPr lang="en-US" sz="1800" dirty="0">
                <a:solidFill>
                  <a:prstClr val="black"/>
                </a:solidFill>
                <a:latin typeface="Comic Sans MS" panose="030F0902030302020204" pitchFamily="66" charset="0"/>
                <a:ea typeface="+mn-ea"/>
              </a:rPr>
              <a:t>Main stream routing algorithms use unicast</a:t>
            </a:r>
          </a:p>
        </p:txBody>
      </p:sp>
    </p:spTree>
    <p:extLst>
      <p:ext uri="{BB962C8B-B14F-4D97-AF65-F5344CB8AC3E}">
        <p14:creationId xmlns:p14="http://schemas.microsoft.com/office/powerpoint/2010/main" val="4216472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23A0B-BB51-4546-8ABA-F75387C4ED08}"/>
              </a:ext>
            </a:extLst>
          </p:cNvPr>
          <p:cNvSpPr>
            <a:spLocks noGrp="1"/>
          </p:cNvSpPr>
          <p:nvPr>
            <p:ph type="title"/>
          </p:nvPr>
        </p:nvSpPr>
        <p:spPr/>
        <p:txBody>
          <a:bodyPr/>
          <a:lstStyle/>
          <a:p>
            <a:r>
              <a:rPr lang="en-US" dirty="0"/>
              <a:t>MANET Routing Challenges</a:t>
            </a:r>
          </a:p>
        </p:txBody>
      </p:sp>
      <p:sp>
        <p:nvSpPr>
          <p:cNvPr id="3" name="Content Placeholder 2">
            <a:extLst>
              <a:ext uri="{FF2B5EF4-FFF2-40B4-BE49-F238E27FC236}">
                <a16:creationId xmlns:a16="http://schemas.microsoft.com/office/drawing/2014/main" id="{A65607F8-19BA-AE4B-9E78-11FBC01106B7}"/>
              </a:ext>
            </a:extLst>
          </p:cNvPr>
          <p:cNvSpPr>
            <a:spLocks noGrp="1"/>
          </p:cNvSpPr>
          <p:nvPr>
            <p:ph idx="1"/>
          </p:nvPr>
        </p:nvSpPr>
        <p:spPr/>
        <p:txBody>
          <a:bodyPr/>
          <a:lstStyle/>
          <a:p>
            <a:pPr>
              <a:lnSpc>
                <a:spcPct val="90000"/>
              </a:lnSpc>
            </a:pPr>
            <a:r>
              <a:rPr lang="en-US" altLang="en-US" dirty="0">
                <a:ea typeface="ＭＳ Ｐゴシック" panose="020B0600070205080204" pitchFamily="34" charset="-128"/>
              </a:rPr>
              <a:t>Routing overhead must be kept minimal</a:t>
            </a:r>
          </a:p>
          <a:p>
            <a:pPr lvl="1">
              <a:lnSpc>
                <a:spcPct val="90000"/>
              </a:lnSpc>
            </a:pPr>
            <a:r>
              <a:rPr lang="en-US" altLang="en-US" dirty="0">
                <a:ea typeface="ＭＳ Ｐゴシック" panose="020B0600070205080204" pitchFamily="34" charset="-128"/>
              </a:rPr>
              <a:t>Wireless </a:t>
            </a:r>
            <a:r>
              <a:rPr lang="en-US" altLang="en-US" dirty="0">
                <a:ea typeface="ＭＳ Ｐゴシック" panose="020B0600070205080204" pitchFamily="34" charset="-128"/>
                <a:sym typeface="Wingdings" pitchFamily="2" charset="2"/>
              </a:rPr>
              <a:t></a:t>
            </a:r>
            <a:r>
              <a:rPr lang="en-US" altLang="en-US" dirty="0">
                <a:ea typeface="ＭＳ Ｐゴシック" panose="020B0600070205080204" pitchFamily="34" charset="-128"/>
              </a:rPr>
              <a:t> low bandwidth</a:t>
            </a:r>
          </a:p>
          <a:p>
            <a:pPr lvl="1">
              <a:lnSpc>
                <a:spcPct val="90000"/>
              </a:lnSpc>
            </a:pPr>
            <a:r>
              <a:rPr lang="en-US" altLang="en-US" dirty="0">
                <a:ea typeface="ＭＳ Ｐゴシック" panose="020B0600070205080204" pitchFamily="34" charset="-128"/>
              </a:rPr>
              <a:t>Mobile </a:t>
            </a:r>
            <a:r>
              <a:rPr lang="en-US" altLang="en-US" dirty="0">
                <a:ea typeface="ＭＳ Ｐゴシック" panose="020B0600070205080204" pitchFamily="34" charset="-128"/>
                <a:sym typeface="Wingdings" pitchFamily="2" charset="2"/>
              </a:rPr>
              <a:t></a:t>
            </a:r>
            <a:r>
              <a:rPr lang="en-US" altLang="en-US" dirty="0">
                <a:ea typeface="ＭＳ Ｐゴシック" panose="020B0600070205080204" pitchFamily="34" charset="-128"/>
              </a:rPr>
              <a:t> low power</a:t>
            </a:r>
          </a:p>
          <a:p>
            <a:pPr lvl="1">
              <a:lnSpc>
                <a:spcPct val="90000"/>
              </a:lnSpc>
            </a:pPr>
            <a:r>
              <a:rPr lang="en-US" altLang="en-US" dirty="0">
                <a:ea typeface="ＭＳ Ｐゴシック" panose="020B0600070205080204" pitchFamily="34" charset="-128"/>
              </a:rPr>
              <a:t>Minimize # of routing control messages</a:t>
            </a:r>
          </a:p>
          <a:p>
            <a:pPr lvl="1">
              <a:lnSpc>
                <a:spcPct val="90000"/>
              </a:lnSpc>
            </a:pPr>
            <a:r>
              <a:rPr lang="en-US" altLang="en-US" dirty="0">
                <a:ea typeface="ＭＳ Ｐゴシック" panose="020B0600070205080204" pitchFamily="34" charset="-128"/>
              </a:rPr>
              <a:t>Minimize routing state at each node</a:t>
            </a:r>
          </a:p>
          <a:p>
            <a:pPr>
              <a:lnSpc>
                <a:spcPct val="90000"/>
              </a:lnSpc>
            </a:pPr>
            <a:r>
              <a:rPr lang="en-US" altLang="en-US" dirty="0">
                <a:ea typeface="ＭＳ Ｐゴシック" panose="020B0600070205080204" pitchFamily="34" charset="-128"/>
              </a:rPr>
              <a:t>Nodes must determine how to forward packets</a:t>
            </a:r>
          </a:p>
          <a:p>
            <a:pPr lvl="1">
              <a:lnSpc>
                <a:spcPct val="90000"/>
              </a:lnSpc>
            </a:pPr>
            <a:r>
              <a:rPr lang="en-US" altLang="en-US" dirty="0">
                <a:ea typeface="ＭＳ Ｐゴシック" panose="020B0600070205080204" pitchFamily="34" charset="-128"/>
              </a:rPr>
              <a:t>Source routing:  Routing decision is made at the sender</a:t>
            </a:r>
          </a:p>
          <a:p>
            <a:pPr lvl="1">
              <a:lnSpc>
                <a:spcPct val="90000"/>
              </a:lnSpc>
            </a:pPr>
            <a:r>
              <a:rPr lang="en-US" altLang="en-US" dirty="0">
                <a:ea typeface="ＭＳ Ｐゴシック" panose="020B0600070205080204" pitchFamily="34" charset="-128"/>
              </a:rPr>
              <a:t>Hop-by-hop routing:  Routing decision is made at each intermediate node</a:t>
            </a:r>
          </a:p>
          <a:p>
            <a:pPr>
              <a:lnSpc>
                <a:spcPct val="90000"/>
              </a:lnSpc>
            </a:pPr>
            <a:r>
              <a:rPr lang="en-US" altLang="en-US" dirty="0">
                <a:ea typeface="ＭＳ Ｐゴシック" panose="020B0600070205080204" pitchFamily="34" charset="-128"/>
              </a:rPr>
              <a:t>Difficult to achieve good performance</a:t>
            </a:r>
          </a:p>
          <a:p>
            <a:pPr lvl="1">
              <a:lnSpc>
                <a:spcPct val="90000"/>
              </a:lnSpc>
            </a:pPr>
            <a:r>
              <a:rPr lang="en-US" altLang="en-US" dirty="0">
                <a:ea typeface="ＭＳ Ｐゴシック" panose="020B0600070205080204" pitchFamily="34" charset="-128"/>
              </a:rPr>
              <a:t>Routes change over time due to node mobility</a:t>
            </a:r>
          </a:p>
          <a:p>
            <a:pPr lvl="1">
              <a:lnSpc>
                <a:spcPct val="90000"/>
              </a:lnSpc>
            </a:pPr>
            <a:r>
              <a:rPr lang="en-US" altLang="en-US" dirty="0">
                <a:ea typeface="ＭＳ Ｐゴシック" panose="020B0600070205080204" pitchFamily="34" charset="-128"/>
              </a:rPr>
              <a:t>Best to avoid long delays when first sending packets</a:t>
            </a:r>
          </a:p>
          <a:p>
            <a:pPr lvl="1">
              <a:lnSpc>
                <a:spcPct val="90000"/>
              </a:lnSpc>
            </a:pPr>
            <a:r>
              <a:rPr lang="en-US" altLang="en-US" dirty="0">
                <a:ea typeface="ＭＳ Ｐゴシック" panose="020B0600070205080204" pitchFamily="34" charset="-128"/>
              </a:rPr>
              <a:t>Best to reduce overhead of route discovery and maintenance</a:t>
            </a:r>
          </a:p>
          <a:p>
            <a:pPr lvl="1">
              <a:lnSpc>
                <a:spcPct val="90000"/>
              </a:lnSpc>
            </a:pPr>
            <a:r>
              <a:rPr lang="en-US" altLang="en-US" dirty="0">
                <a:ea typeface="ＭＳ Ｐゴシック" panose="020B0600070205080204" pitchFamily="34" charset="-128"/>
              </a:rPr>
              <a:t>Want to involve as many nodes as possible – to find better paths and reduce likelihood of partitions</a:t>
            </a:r>
          </a:p>
          <a:p>
            <a:endParaRPr lang="en-US" dirty="0"/>
          </a:p>
        </p:txBody>
      </p:sp>
      <p:sp>
        <p:nvSpPr>
          <p:cNvPr id="4" name="Slide Number Placeholder 3">
            <a:extLst>
              <a:ext uri="{FF2B5EF4-FFF2-40B4-BE49-F238E27FC236}">
                <a16:creationId xmlns:a16="http://schemas.microsoft.com/office/drawing/2014/main" id="{127EDC09-A3D8-6945-BCB2-CADEAF28D95D}"/>
              </a:ext>
            </a:extLst>
          </p:cNvPr>
          <p:cNvSpPr>
            <a:spLocks noGrp="1"/>
          </p:cNvSpPr>
          <p:nvPr>
            <p:ph type="sldNum" sz="quarter" idx="10"/>
          </p:nvPr>
        </p:nvSpPr>
        <p:spPr/>
        <p:txBody>
          <a:bodyPr/>
          <a:lstStyle/>
          <a:p>
            <a:fld id="{1F7E48BB-56FA-4C34-B4B4-DA3B1419DF27}" type="slidenum">
              <a:rPr lang="de-CH" smtClean="0"/>
              <a:pPr/>
              <a:t>16</a:t>
            </a:fld>
            <a:endParaRPr lang="de-CH"/>
          </a:p>
          <a:p>
            <a:endParaRPr lang="de-CH"/>
          </a:p>
        </p:txBody>
      </p:sp>
    </p:spTree>
    <p:extLst>
      <p:ext uri="{BB962C8B-B14F-4D97-AF65-F5344CB8AC3E}">
        <p14:creationId xmlns:p14="http://schemas.microsoft.com/office/powerpoint/2010/main" val="599982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1F5F1-56B8-E140-BEAE-6B2C734AD1CA}"/>
              </a:ext>
            </a:extLst>
          </p:cNvPr>
          <p:cNvSpPr>
            <a:spLocks noGrp="1"/>
          </p:cNvSpPr>
          <p:nvPr>
            <p:ph type="title"/>
          </p:nvPr>
        </p:nvSpPr>
        <p:spPr/>
        <p:txBody>
          <a:bodyPr/>
          <a:lstStyle/>
          <a:p>
            <a:r>
              <a:rPr lang="en-US" dirty="0"/>
              <a:t>MANET Routing Protocols</a:t>
            </a:r>
          </a:p>
        </p:txBody>
      </p:sp>
      <p:sp>
        <p:nvSpPr>
          <p:cNvPr id="4" name="Slide Number Placeholder 3">
            <a:extLst>
              <a:ext uri="{FF2B5EF4-FFF2-40B4-BE49-F238E27FC236}">
                <a16:creationId xmlns:a16="http://schemas.microsoft.com/office/drawing/2014/main" id="{14FA6AE5-05F5-6440-9C1B-BD7622DFAE4E}"/>
              </a:ext>
            </a:extLst>
          </p:cNvPr>
          <p:cNvSpPr>
            <a:spLocks noGrp="1"/>
          </p:cNvSpPr>
          <p:nvPr>
            <p:ph type="sldNum" sz="quarter" idx="10"/>
          </p:nvPr>
        </p:nvSpPr>
        <p:spPr/>
        <p:txBody>
          <a:bodyPr/>
          <a:lstStyle/>
          <a:p>
            <a:fld id="{1F7E48BB-56FA-4C34-B4B4-DA3B1419DF27}" type="slidenum">
              <a:rPr lang="de-CH" smtClean="0"/>
              <a:pPr/>
              <a:t>17</a:t>
            </a:fld>
            <a:endParaRPr lang="de-CH"/>
          </a:p>
          <a:p>
            <a:endParaRPr lang="de-CH"/>
          </a:p>
        </p:txBody>
      </p:sp>
      <p:sp>
        <p:nvSpPr>
          <p:cNvPr id="19" name="Rectangle 18">
            <a:extLst>
              <a:ext uri="{FF2B5EF4-FFF2-40B4-BE49-F238E27FC236}">
                <a16:creationId xmlns:a16="http://schemas.microsoft.com/office/drawing/2014/main" id="{76A52AD6-D397-0945-AFAF-148C078862F7}"/>
              </a:ext>
            </a:extLst>
          </p:cNvPr>
          <p:cNvSpPr/>
          <p:nvPr/>
        </p:nvSpPr>
        <p:spPr>
          <a:xfrm>
            <a:off x="3200400" y="1828800"/>
            <a:ext cx="2590800" cy="914400"/>
          </a:xfrm>
          <a:prstGeom prst="rect">
            <a:avLst/>
          </a:prstGeom>
          <a:solidFill>
            <a:srgbClr val="1F497D">
              <a:lumMod val="60000"/>
              <a:lumOff val="4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mic Sans MS" panose="030F0902030302020204" pitchFamily="66" charset="0"/>
                <a:ea typeface="+mn-ea"/>
              </a:rPr>
              <a:t>Ad-Hoc Routing Protocol</a:t>
            </a:r>
          </a:p>
        </p:txBody>
      </p:sp>
      <p:sp>
        <p:nvSpPr>
          <p:cNvPr id="20" name="Rectangle 19">
            <a:extLst>
              <a:ext uri="{FF2B5EF4-FFF2-40B4-BE49-F238E27FC236}">
                <a16:creationId xmlns:a16="http://schemas.microsoft.com/office/drawing/2014/main" id="{D8EBB9AC-3A70-464C-9DD6-6259C409F3B9}"/>
              </a:ext>
            </a:extLst>
          </p:cNvPr>
          <p:cNvSpPr/>
          <p:nvPr/>
        </p:nvSpPr>
        <p:spPr>
          <a:xfrm>
            <a:off x="304800" y="3505200"/>
            <a:ext cx="1981200" cy="9144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79646">
                    <a:lumMod val="60000"/>
                    <a:lumOff val="40000"/>
                  </a:srgbClr>
                </a:solidFill>
                <a:effectLst/>
                <a:uLnTx/>
                <a:uFillTx/>
                <a:latin typeface="Comic Sans MS" panose="030F0902030302020204" pitchFamily="66" charset="0"/>
                <a:ea typeface="+mn-ea"/>
              </a:rPr>
              <a:t>Proactive</a:t>
            </a:r>
            <a:r>
              <a:rPr kumimoji="0" lang="en-US" sz="1800" b="0" i="0" u="none" strike="noStrike" kern="0" cap="none" spc="0" normalizeH="0" baseline="0" noProof="0" dirty="0">
                <a:ln>
                  <a:noFill/>
                </a:ln>
                <a:solidFill>
                  <a:prstClr val="white"/>
                </a:solidFill>
                <a:effectLst/>
                <a:uLnTx/>
                <a:uFillTx/>
                <a:latin typeface="Comic Sans MS" panose="030F0902030302020204" pitchFamily="66" charset="0"/>
                <a:ea typeface="+mn-ea"/>
              </a:rPr>
              <a:t> Routing Protocol</a:t>
            </a:r>
          </a:p>
        </p:txBody>
      </p:sp>
      <p:sp>
        <p:nvSpPr>
          <p:cNvPr id="21" name="Rectangle 20">
            <a:extLst>
              <a:ext uri="{FF2B5EF4-FFF2-40B4-BE49-F238E27FC236}">
                <a16:creationId xmlns:a16="http://schemas.microsoft.com/office/drawing/2014/main" id="{50AEA61D-3D48-614A-9595-91BE43225DEB}"/>
              </a:ext>
            </a:extLst>
          </p:cNvPr>
          <p:cNvSpPr/>
          <p:nvPr/>
        </p:nvSpPr>
        <p:spPr>
          <a:xfrm>
            <a:off x="2514600" y="3505200"/>
            <a:ext cx="1981200" cy="9144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Comic Sans MS" panose="030F0902030302020204" pitchFamily="66" charset="0"/>
                <a:ea typeface="+mn-ea"/>
              </a:rPr>
              <a:t>Reactive</a:t>
            </a:r>
            <a:r>
              <a:rPr kumimoji="0" lang="en-US" sz="1800" b="0" i="0" u="none" strike="noStrike" kern="0" cap="none" spc="0" normalizeH="0" baseline="0" noProof="0" dirty="0">
                <a:ln>
                  <a:noFill/>
                </a:ln>
                <a:solidFill>
                  <a:prstClr val="white"/>
                </a:solidFill>
                <a:effectLst/>
                <a:uLnTx/>
                <a:uFillTx/>
                <a:latin typeface="Comic Sans MS" panose="030F0902030302020204" pitchFamily="66" charset="0"/>
                <a:ea typeface="+mn-ea"/>
              </a:rPr>
              <a:t> Routing Protocol</a:t>
            </a:r>
          </a:p>
        </p:txBody>
      </p:sp>
      <p:sp>
        <p:nvSpPr>
          <p:cNvPr id="22" name="Rectangle 21">
            <a:extLst>
              <a:ext uri="{FF2B5EF4-FFF2-40B4-BE49-F238E27FC236}">
                <a16:creationId xmlns:a16="http://schemas.microsoft.com/office/drawing/2014/main" id="{B1E632BF-CF56-0744-AE73-E467887F63A8}"/>
              </a:ext>
            </a:extLst>
          </p:cNvPr>
          <p:cNvSpPr/>
          <p:nvPr/>
        </p:nvSpPr>
        <p:spPr>
          <a:xfrm>
            <a:off x="4724400" y="3505200"/>
            <a:ext cx="1981200" cy="9144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mic Sans MS" panose="030F0902030302020204" pitchFamily="66" charset="0"/>
                <a:ea typeface="+mn-ea"/>
              </a:rPr>
              <a:t>Hybrid Routing Protocol</a:t>
            </a:r>
          </a:p>
        </p:txBody>
      </p:sp>
      <p:sp>
        <p:nvSpPr>
          <p:cNvPr id="23" name="Rectangle 22">
            <a:extLst>
              <a:ext uri="{FF2B5EF4-FFF2-40B4-BE49-F238E27FC236}">
                <a16:creationId xmlns:a16="http://schemas.microsoft.com/office/drawing/2014/main" id="{8278275C-4964-1C43-8572-CEC8A3940BC5}"/>
              </a:ext>
            </a:extLst>
          </p:cNvPr>
          <p:cNvSpPr/>
          <p:nvPr/>
        </p:nvSpPr>
        <p:spPr>
          <a:xfrm>
            <a:off x="6934200" y="3505200"/>
            <a:ext cx="1981200" cy="9144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mic Sans MS" panose="030F0902030302020204" pitchFamily="66" charset="0"/>
                <a:ea typeface="+mn-ea"/>
              </a:rPr>
              <a:t>Hierarchical Protocol </a:t>
            </a:r>
          </a:p>
        </p:txBody>
      </p:sp>
      <p:cxnSp>
        <p:nvCxnSpPr>
          <p:cNvPr id="24" name="Straight Connector 23">
            <a:extLst>
              <a:ext uri="{FF2B5EF4-FFF2-40B4-BE49-F238E27FC236}">
                <a16:creationId xmlns:a16="http://schemas.microsoft.com/office/drawing/2014/main" id="{3C3782C5-87E2-5540-9290-9EC9DA569ABF}"/>
              </a:ext>
            </a:extLst>
          </p:cNvPr>
          <p:cNvCxnSpPr>
            <a:stCxn id="20" idx="0"/>
          </p:cNvCxnSpPr>
          <p:nvPr/>
        </p:nvCxnSpPr>
        <p:spPr>
          <a:xfrm rot="5400000" flipH="1" flipV="1">
            <a:off x="1866900" y="2095500"/>
            <a:ext cx="838200" cy="1981200"/>
          </a:xfrm>
          <a:prstGeom prst="line">
            <a:avLst/>
          </a:prstGeom>
          <a:noFill/>
          <a:ln w="9525" cap="flat" cmpd="sng" algn="ctr">
            <a:solidFill>
              <a:srgbClr val="4F81BD">
                <a:shade val="95000"/>
                <a:satMod val="105000"/>
              </a:srgbClr>
            </a:solidFill>
            <a:prstDash val="solid"/>
          </a:ln>
          <a:effectLst/>
        </p:spPr>
      </p:cxnSp>
      <p:cxnSp>
        <p:nvCxnSpPr>
          <p:cNvPr id="25" name="Straight Connector 24">
            <a:extLst>
              <a:ext uri="{FF2B5EF4-FFF2-40B4-BE49-F238E27FC236}">
                <a16:creationId xmlns:a16="http://schemas.microsoft.com/office/drawing/2014/main" id="{B0F262D9-189A-6344-B6CD-DCB2D959B06E}"/>
              </a:ext>
            </a:extLst>
          </p:cNvPr>
          <p:cNvCxnSpPr>
            <a:stCxn id="21" idx="0"/>
          </p:cNvCxnSpPr>
          <p:nvPr/>
        </p:nvCxnSpPr>
        <p:spPr>
          <a:xfrm rot="5400000" flipH="1" flipV="1">
            <a:off x="3238500" y="3009900"/>
            <a:ext cx="762000" cy="228600"/>
          </a:xfrm>
          <a:prstGeom prst="line">
            <a:avLst/>
          </a:prstGeom>
          <a:noFill/>
          <a:ln w="9525" cap="flat" cmpd="sng" algn="ctr">
            <a:solidFill>
              <a:srgbClr val="4F81BD">
                <a:shade val="95000"/>
                <a:satMod val="105000"/>
              </a:srgbClr>
            </a:solidFill>
            <a:prstDash val="solid"/>
          </a:ln>
          <a:effectLst/>
        </p:spPr>
      </p:cxnSp>
      <p:cxnSp>
        <p:nvCxnSpPr>
          <p:cNvPr id="26" name="Straight Connector 25">
            <a:extLst>
              <a:ext uri="{FF2B5EF4-FFF2-40B4-BE49-F238E27FC236}">
                <a16:creationId xmlns:a16="http://schemas.microsoft.com/office/drawing/2014/main" id="{D7983CA7-7D3B-0D4F-8E81-4BDE72485959}"/>
              </a:ext>
            </a:extLst>
          </p:cNvPr>
          <p:cNvCxnSpPr/>
          <p:nvPr/>
        </p:nvCxnSpPr>
        <p:spPr>
          <a:xfrm rot="16200000" flipV="1">
            <a:off x="4876800" y="2971800"/>
            <a:ext cx="838200" cy="228600"/>
          </a:xfrm>
          <a:prstGeom prst="line">
            <a:avLst/>
          </a:prstGeom>
          <a:noFill/>
          <a:ln w="9525" cap="flat" cmpd="sng" algn="ctr">
            <a:solidFill>
              <a:srgbClr val="4F81BD">
                <a:shade val="95000"/>
                <a:satMod val="105000"/>
              </a:srgbClr>
            </a:solidFill>
            <a:prstDash val="solid"/>
          </a:ln>
          <a:effectLst/>
        </p:spPr>
      </p:cxnSp>
      <p:cxnSp>
        <p:nvCxnSpPr>
          <p:cNvPr id="27" name="Straight Connector 26">
            <a:extLst>
              <a:ext uri="{FF2B5EF4-FFF2-40B4-BE49-F238E27FC236}">
                <a16:creationId xmlns:a16="http://schemas.microsoft.com/office/drawing/2014/main" id="{C83D4531-77B4-D04A-A081-2175DFD0CEDD}"/>
              </a:ext>
            </a:extLst>
          </p:cNvPr>
          <p:cNvCxnSpPr>
            <a:stCxn id="23" idx="0"/>
          </p:cNvCxnSpPr>
          <p:nvPr/>
        </p:nvCxnSpPr>
        <p:spPr>
          <a:xfrm rot="16200000" flipV="1">
            <a:off x="6362700" y="1943100"/>
            <a:ext cx="990600" cy="2133600"/>
          </a:xfrm>
          <a:prstGeom prst="line">
            <a:avLst/>
          </a:prstGeom>
          <a:noFill/>
          <a:ln w="9525" cap="flat" cmpd="sng" algn="ctr">
            <a:solidFill>
              <a:srgbClr val="4F81BD">
                <a:shade val="95000"/>
                <a:satMod val="105000"/>
              </a:srgbClr>
            </a:solidFill>
            <a:prstDash val="solid"/>
          </a:ln>
          <a:effectLst/>
        </p:spPr>
      </p:cxnSp>
      <p:sp>
        <p:nvSpPr>
          <p:cNvPr id="28" name="Rectangle 27">
            <a:extLst>
              <a:ext uri="{FF2B5EF4-FFF2-40B4-BE49-F238E27FC236}">
                <a16:creationId xmlns:a16="http://schemas.microsoft.com/office/drawing/2014/main" id="{5E8D5276-A6D8-D94E-A9E8-DD10929EB062}"/>
              </a:ext>
            </a:extLst>
          </p:cNvPr>
          <p:cNvSpPr/>
          <p:nvPr/>
        </p:nvSpPr>
        <p:spPr>
          <a:xfrm>
            <a:off x="272970" y="4450086"/>
            <a:ext cx="2134564" cy="1169551"/>
          </a:xfrm>
          <a:prstGeom prst="rect">
            <a:avLst/>
          </a:prstGeom>
        </p:spPr>
        <p:txBody>
          <a:bodyPr wrap="square">
            <a:spAutoFit/>
          </a:bodyPr>
          <a:lstStyle/>
          <a:p>
            <a:pPr marL="285750" indent="-285750" defTabSz="457200" fontAlgn="auto">
              <a:spcBef>
                <a:spcPts val="0"/>
              </a:spcBef>
              <a:spcAft>
                <a:spcPts val="0"/>
              </a:spcAft>
              <a:buClrTx/>
              <a:buSzTx/>
              <a:buFont typeface="Arial" panose="020B0604020202020204" pitchFamily="34" charset="0"/>
              <a:buChar char="•"/>
            </a:pPr>
            <a:r>
              <a:rPr lang="en-US" sz="1400" dirty="0">
                <a:solidFill>
                  <a:prstClr val="black"/>
                </a:solidFill>
                <a:latin typeface="Comic Sans MS" panose="030F0902030302020204" pitchFamily="66" charset="0"/>
                <a:ea typeface="+mn-ea"/>
              </a:rPr>
              <a:t>Table-driven</a:t>
            </a:r>
          </a:p>
          <a:p>
            <a:pPr marL="285750" indent="-285750" defTabSz="457200" fontAlgn="auto">
              <a:spcBef>
                <a:spcPts val="0"/>
              </a:spcBef>
              <a:spcAft>
                <a:spcPts val="0"/>
              </a:spcAft>
              <a:buClrTx/>
              <a:buSzTx/>
              <a:buFont typeface="Arial" panose="020B0604020202020204" pitchFamily="34" charset="0"/>
              <a:buChar char="•"/>
            </a:pPr>
            <a:r>
              <a:rPr lang="en-US" sz="1400" dirty="0">
                <a:solidFill>
                  <a:prstClr val="black"/>
                </a:solidFill>
                <a:latin typeface="Comic Sans MS" panose="030F0902030302020204" pitchFamily="66" charset="0"/>
                <a:ea typeface="+mn-ea"/>
              </a:rPr>
              <a:t>Periodic distribution of routing tables among nodes</a:t>
            </a:r>
          </a:p>
        </p:txBody>
      </p:sp>
      <p:sp>
        <p:nvSpPr>
          <p:cNvPr id="29" name="Rectangle 28">
            <a:extLst>
              <a:ext uri="{FF2B5EF4-FFF2-40B4-BE49-F238E27FC236}">
                <a16:creationId xmlns:a16="http://schemas.microsoft.com/office/drawing/2014/main" id="{25091E85-A7B9-7C48-B54A-C393D63F6754}"/>
              </a:ext>
            </a:extLst>
          </p:cNvPr>
          <p:cNvSpPr/>
          <p:nvPr/>
        </p:nvSpPr>
        <p:spPr>
          <a:xfrm>
            <a:off x="2470712" y="4450086"/>
            <a:ext cx="2068975" cy="1169551"/>
          </a:xfrm>
          <a:prstGeom prst="rect">
            <a:avLst/>
          </a:prstGeom>
        </p:spPr>
        <p:txBody>
          <a:bodyPr wrap="square">
            <a:spAutoFit/>
          </a:bodyPr>
          <a:lstStyle/>
          <a:p>
            <a:pPr marL="285750" indent="-285750" defTabSz="457200" fontAlgn="auto">
              <a:spcBef>
                <a:spcPts val="0"/>
              </a:spcBef>
              <a:spcAft>
                <a:spcPts val="0"/>
              </a:spcAft>
              <a:buClrTx/>
              <a:buSzTx/>
              <a:buFont typeface="Arial" panose="020B0604020202020204" pitchFamily="34" charset="0"/>
              <a:buChar char="•"/>
            </a:pPr>
            <a:r>
              <a:rPr lang="en-US" sz="1400" dirty="0">
                <a:solidFill>
                  <a:prstClr val="black"/>
                </a:solidFill>
                <a:latin typeface="Comic Sans MS" panose="030F0902030302020204" pitchFamily="66" charset="0"/>
                <a:ea typeface="+mn-ea"/>
              </a:rPr>
              <a:t>On-demand</a:t>
            </a:r>
          </a:p>
          <a:p>
            <a:pPr marL="285750" indent="-285750" defTabSz="457200" fontAlgn="auto">
              <a:spcBef>
                <a:spcPts val="0"/>
              </a:spcBef>
              <a:spcAft>
                <a:spcPts val="0"/>
              </a:spcAft>
              <a:buClrTx/>
              <a:buSzTx/>
              <a:buFont typeface="Arial" panose="020B0604020202020204" pitchFamily="34" charset="0"/>
              <a:buChar char="•"/>
            </a:pPr>
            <a:r>
              <a:rPr lang="en-US" sz="1400" dirty="0">
                <a:solidFill>
                  <a:prstClr val="black"/>
                </a:solidFill>
                <a:latin typeface="Comic Sans MS" panose="030F0902030302020204" pitchFamily="66" charset="0"/>
                <a:ea typeface="+mn-ea"/>
              </a:rPr>
              <a:t>Finds a route flooding Route Request (RREQ) packets</a:t>
            </a:r>
          </a:p>
        </p:txBody>
      </p:sp>
      <p:sp>
        <p:nvSpPr>
          <p:cNvPr id="30" name="Rectangle 29">
            <a:extLst>
              <a:ext uri="{FF2B5EF4-FFF2-40B4-BE49-F238E27FC236}">
                <a16:creationId xmlns:a16="http://schemas.microsoft.com/office/drawing/2014/main" id="{5D362924-B138-B84A-83B5-DEE21B17F4F0}"/>
              </a:ext>
            </a:extLst>
          </p:cNvPr>
          <p:cNvSpPr/>
          <p:nvPr/>
        </p:nvSpPr>
        <p:spPr>
          <a:xfrm>
            <a:off x="4709160" y="4455494"/>
            <a:ext cx="2108330" cy="738664"/>
          </a:xfrm>
          <a:prstGeom prst="rect">
            <a:avLst/>
          </a:prstGeom>
        </p:spPr>
        <p:txBody>
          <a:bodyPr wrap="square">
            <a:spAutoFit/>
          </a:bodyPr>
          <a:lstStyle/>
          <a:p>
            <a:pPr defTabSz="457200" fontAlgn="auto">
              <a:spcBef>
                <a:spcPts val="0"/>
              </a:spcBef>
              <a:spcAft>
                <a:spcPts val="0"/>
              </a:spcAft>
              <a:buClrTx/>
              <a:buSzTx/>
              <a:buFontTx/>
              <a:buNone/>
            </a:pPr>
            <a:r>
              <a:rPr lang="en-US" sz="1400" dirty="0">
                <a:solidFill>
                  <a:prstClr val="black"/>
                </a:solidFill>
                <a:latin typeface="Comic Sans MS" panose="030F0902030302020204" pitchFamily="66" charset="0"/>
                <a:ea typeface="+mn-ea"/>
              </a:rPr>
              <a:t>Combines the power of proactive and reactive routing</a:t>
            </a:r>
          </a:p>
        </p:txBody>
      </p:sp>
      <p:sp>
        <p:nvSpPr>
          <p:cNvPr id="31" name="Rectangle 30">
            <a:extLst>
              <a:ext uri="{FF2B5EF4-FFF2-40B4-BE49-F238E27FC236}">
                <a16:creationId xmlns:a16="http://schemas.microsoft.com/office/drawing/2014/main" id="{B08E0FBB-7A37-5644-8600-6686CC3E886C}"/>
              </a:ext>
            </a:extLst>
          </p:cNvPr>
          <p:cNvSpPr/>
          <p:nvPr/>
        </p:nvSpPr>
        <p:spPr>
          <a:xfrm>
            <a:off x="6934200" y="4456837"/>
            <a:ext cx="2286000" cy="1169551"/>
          </a:xfrm>
          <a:prstGeom prst="rect">
            <a:avLst/>
          </a:prstGeom>
        </p:spPr>
        <p:txBody>
          <a:bodyPr wrap="square">
            <a:spAutoFit/>
          </a:bodyPr>
          <a:lstStyle/>
          <a:p>
            <a:pPr defTabSz="457200" fontAlgn="auto">
              <a:spcBef>
                <a:spcPts val="0"/>
              </a:spcBef>
              <a:spcAft>
                <a:spcPts val="0"/>
              </a:spcAft>
              <a:buClrTx/>
              <a:buSzTx/>
              <a:buFontTx/>
              <a:buNone/>
            </a:pPr>
            <a:r>
              <a:rPr lang="en-US" sz="1400" dirty="0">
                <a:solidFill>
                  <a:prstClr val="black"/>
                </a:solidFill>
                <a:latin typeface="Comic Sans MS" panose="030F0902030302020204" pitchFamily="66" charset="0"/>
                <a:ea typeface="+mn-ea"/>
              </a:rPr>
              <a:t>The choice of proactive and of reactive routing depends on the hierarchic level in which a node resides </a:t>
            </a:r>
          </a:p>
        </p:txBody>
      </p:sp>
      <p:sp>
        <p:nvSpPr>
          <p:cNvPr id="32" name="Rectangle 31">
            <a:extLst>
              <a:ext uri="{FF2B5EF4-FFF2-40B4-BE49-F238E27FC236}">
                <a16:creationId xmlns:a16="http://schemas.microsoft.com/office/drawing/2014/main" id="{A8052423-9662-FD41-8234-1897101C2246}"/>
              </a:ext>
            </a:extLst>
          </p:cNvPr>
          <p:cNvSpPr/>
          <p:nvPr/>
        </p:nvSpPr>
        <p:spPr>
          <a:xfrm>
            <a:off x="6553200" y="1686088"/>
            <a:ext cx="2377440" cy="584775"/>
          </a:xfrm>
          <a:prstGeom prst="rect">
            <a:avLst/>
          </a:prstGeom>
        </p:spPr>
        <p:txBody>
          <a:bodyPr wrap="square">
            <a:spAutoFit/>
          </a:bodyPr>
          <a:lstStyle/>
          <a:p>
            <a:pPr defTabSz="457200" fontAlgn="auto">
              <a:spcBef>
                <a:spcPts val="0"/>
              </a:spcBef>
              <a:spcAft>
                <a:spcPts val="0"/>
              </a:spcAft>
              <a:buClrTx/>
              <a:buSzTx/>
              <a:buFontTx/>
              <a:buNone/>
            </a:pPr>
            <a:r>
              <a:rPr lang="en-US" sz="1600" b="1" dirty="0">
                <a:solidFill>
                  <a:prstClr val="black"/>
                </a:solidFill>
                <a:latin typeface="Comic Sans MS" panose="030F0902030302020204" pitchFamily="66" charset="0"/>
                <a:ea typeface="+mn-ea"/>
              </a:rPr>
              <a:t>Others: </a:t>
            </a:r>
            <a:r>
              <a:rPr lang="en-US" sz="1600" dirty="0">
                <a:solidFill>
                  <a:prstClr val="black"/>
                </a:solidFill>
                <a:latin typeface="Comic Sans MS" panose="030F0902030302020204" pitchFamily="66" charset="0"/>
                <a:ea typeface="+mn-ea"/>
              </a:rPr>
              <a:t>Energy-aware, Cluster-based</a:t>
            </a:r>
          </a:p>
        </p:txBody>
      </p:sp>
    </p:spTree>
    <p:extLst>
      <p:ext uri="{BB962C8B-B14F-4D97-AF65-F5344CB8AC3E}">
        <p14:creationId xmlns:p14="http://schemas.microsoft.com/office/powerpoint/2010/main" val="3879293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BC4EF-3A40-3B4F-8F01-7849B929783F}"/>
              </a:ext>
            </a:extLst>
          </p:cNvPr>
          <p:cNvSpPr>
            <a:spLocks noGrp="1"/>
          </p:cNvSpPr>
          <p:nvPr>
            <p:ph type="title"/>
          </p:nvPr>
        </p:nvSpPr>
        <p:spPr/>
        <p:txBody>
          <a:bodyPr/>
          <a:lstStyle/>
          <a:p>
            <a:r>
              <a:rPr lang="en-US" dirty="0"/>
              <a:t>Cross-Layer MANET Research</a:t>
            </a:r>
          </a:p>
        </p:txBody>
      </p:sp>
      <p:sp>
        <p:nvSpPr>
          <p:cNvPr id="3" name="Content Placeholder 2">
            <a:extLst>
              <a:ext uri="{FF2B5EF4-FFF2-40B4-BE49-F238E27FC236}">
                <a16:creationId xmlns:a16="http://schemas.microsoft.com/office/drawing/2014/main" id="{84A8D45C-0BC4-974A-9127-283F125E5E92}"/>
              </a:ext>
            </a:extLst>
          </p:cNvPr>
          <p:cNvSpPr>
            <a:spLocks noGrp="1"/>
          </p:cNvSpPr>
          <p:nvPr>
            <p:ph idx="1"/>
          </p:nvPr>
        </p:nvSpPr>
        <p:spPr/>
        <p:txBody>
          <a:bodyPr/>
          <a:lstStyle/>
          <a:p>
            <a:pPr marL="285750" lvl="0" indent="-285750" defTabSz="457200" eaLnBrk="1" fontAlgn="auto" hangingPunct="1">
              <a:spcAft>
                <a:spcPts val="0"/>
              </a:spcAft>
              <a:buClrTx/>
              <a:buSzTx/>
              <a:buFont typeface="Arial" panose="020B0604020202020204" pitchFamily="34" charset="0"/>
              <a:buChar char="•"/>
            </a:pPr>
            <a:r>
              <a:rPr lang="en-US" dirty="0"/>
              <a:t>Some issues are not specific to a single layer:</a:t>
            </a:r>
          </a:p>
          <a:p>
            <a:pPr marL="685800" lvl="1" defTabSz="457200" eaLnBrk="1" fontAlgn="auto" hangingPunct="1">
              <a:spcAft>
                <a:spcPts val="0"/>
              </a:spcAft>
              <a:buClrTx/>
              <a:buSzTx/>
              <a:buFont typeface="Arial" panose="020B0604020202020204" pitchFamily="34" charset="0"/>
              <a:buChar char="•"/>
            </a:pPr>
            <a:r>
              <a:rPr lang="en-US" dirty="0">
                <a:solidFill>
                  <a:srgbClr val="3333FF"/>
                </a:solidFill>
              </a:rPr>
              <a:t>Energy efficiency</a:t>
            </a:r>
          </a:p>
          <a:p>
            <a:pPr marL="1085850" lvl="2" defTabSz="457200" eaLnBrk="1" fontAlgn="auto" hangingPunct="1">
              <a:spcAft>
                <a:spcPts val="0"/>
              </a:spcAft>
              <a:buFont typeface="Arial" panose="020B0604020202020204" pitchFamily="34" charset="0"/>
              <a:buChar char="•"/>
            </a:pPr>
            <a:r>
              <a:rPr lang="en-US" dirty="0"/>
              <a:t>Local and global strategies</a:t>
            </a:r>
          </a:p>
          <a:p>
            <a:pPr marL="1085850" lvl="2" defTabSz="457200" eaLnBrk="1" fontAlgn="auto" hangingPunct="1">
              <a:spcAft>
                <a:spcPts val="0"/>
              </a:spcAft>
              <a:buFont typeface="Arial" panose="020B0604020202020204" pitchFamily="34" charset="0"/>
              <a:buChar char="•"/>
            </a:pPr>
            <a:r>
              <a:rPr lang="en-US" dirty="0"/>
              <a:t>Should consider both individual node energy and its impacts to the network</a:t>
            </a:r>
          </a:p>
          <a:p>
            <a:pPr marL="1543050" lvl="3" defTabSz="457200" eaLnBrk="1" fontAlgn="auto" hangingPunct="1">
              <a:spcAft>
                <a:spcPts val="0"/>
              </a:spcAft>
              <a:buFont typeface="Arial" panose="020B0604020202020204" pitchFamily="34" charset="0"/>
              <a:buChar char="•"/>
            </a:pPr>
            <a:r>
              <a:rPr lang="en-US" dirty="0"/>
              <a:t>Always sleeping node without contributing to routing is not a good one</a:t>
            </a:r>
          </a:p>
          <a:p>
            <a:pPr marL="1543050" lvl="3" defTabSz="457200" eaLnBrk="1" fontAlgn="auto" hangingPunct="1">
              <a:spcAft>
                <a:spcPts val="0"/>
              </a:spcAft>
              <a:buFont typeface="Arial" panose="020B0604020202020204" pitchFamily="34" charset="0"/>
              <a:buChar char="•"/>
            </a:pPr>
            <a:r>
              <a:rPr lang="en-US" dirty="0"/>
              <a:t>Topology control (via sleep scheduling, controlling the transmission power) without compromising coverage is a good one</a:t>
            </a:r>
          </a:p>
          <a:p>
            <a:pPr marL="685800" lvl="1" defTabSz="457200" eaLnBrk="1" fontAlgn="auto" hangingPunct="1">
              <a:spcAft>
                <a:spcPts val="0"/>
              </a:spcAft>
              <a:buClrTx/>
              <a:buSzTx/>
              <a:buFont typeface="Arial" panose="020B0604020202020204" pitchFamily="34" charset="0"/>
              <a:buChar char="•"/>
            </a:pPr>
            <a:r>
              <a:rPr lang="en-US" dirty="0">
                <a:solidFill>
                  <a:srgbClr val="3333FF"/>
                </a:solidFill>
              </a:rPr>
              <a:t>Security</a:t>
            </a:r>
          </a:p>
          <a:p>
            <a:pPr marL="1085850" lvl="2" defTabSz="457200" eaLnBrk="1" fontAlgn="auto" hangingPunct="1">
              <a:spcAft>
                <a:spcPts val="0"/>
              </a:spcAft>
              <a:buFont typeface="Arial" panose="020B0604020202020204" pitchFamily="34" charset="0"/>
              <a:buChar char="•"/>
            </a:pPr>
            <a:r>
              <a:rPr lang="en-US" dirty="0"/>
              <a:t>Malicious nodes can disrupt the proper functioning of routing (e.g., false routing tables)</a:t>
            </a:r>
          </a:p>
          <a:p>
            <a:pPr marL="685800" lvl="1" defTabSz="457200" eaLnBrk="1" fontAlgn="auto" hangingPunct="1">
              <a:spcAft>
                <a:spcPts val="0"/>
              </a:spcAft>
              <a:buClrTx/>
              <a:buSzTx/>
              <a:buFont typeface="Arial" panose="020B0604020202020204" pitchFamily="34" charset="0"/>
              <a:buChar char="•"/>
            </a:pPr>
            <a:r>
              <a:rPr lang="en-US" dirty="0">
                <a:solidFill>
                  <a:srgbClr val="3333FF"/>
                </a:solidFill>
              </a:rPr>
              <a:t>Cooperation</a:t>
            </a:r>
          </a:p>
          <a:p>
            <a:pPr marL="1085850" lvl="2" defTabSz="457200" eaLnBrk="1" fontAlgn="auto" hangingPunct="1">
              <a:spcAft>
                <a:spcPts val="0"/>
              </a:spcAft>
              <a:buFont typeface="Arial" panose="020B0604020202020204" pitchFamily="34" charset="0"/>
              <a:buChar char="•"/>
            </a:pPr>
            <a:r>
              <a:rPr lang="en-US" dirty="0"/>
              <a:t>Incentives for collaboration, to avoid selfishness</a:t>
            </a:r>
          </a:p>
          <a:p>
            <a:pPr marL="1085850" lvl="2" defTabSz="457200" eaLnBrk="1" fontAlgn="auto" hangingPunct="1">
              <a:spcAft>
                <a:spcPts val="0"/>
              </a:spcAft>
              <a:buFont typeface="Arial" panose="020B0604020202020204" pitchFamily="34" charset="0"/>
              <a:buChar char="•"/>
            </a:pPr>
            <a:r>
              <a:rPr lang="en-US" dirty="0"/>
              <a:t>Virtual currency (paid for transmission, reward when forwarding others)</a:t>
            </a:r>
          </a:p>
          <a:p>
            <a:endParaRPr lang="en-US" dirty="0"/>
          </a:p>
        </p:txBody>
      </p:sp>
      <p:sp>
        <p:nvSpPr>
          <p:cNvPr id="4" name="Slide Number Placeholder 3">
            <a:extLst>
              <a:ext uri="{FF2B5EF4-FFF2-40B4-BE49-F238E27FC236}">
                <a16:creationId xmlns:a16="http://schemas.microsoft.com/office/drawing/2014/main" id="{1F8AE610-8AAA-3F4C-B20B-78B5DB3DA993}"/>
              </a:ext>
            </a:extLst>
          </p:cNvPr>
          <p:cNvSpPr>
            <a:spLocks noGrp="1"/>
          </p:cNvSpPr>
          <p:nvPr>
            <p:ph type="sldNum" sz="quarter" idx="10"/>
          </p:nvPr>
        </p:nvSpPr>
        <p:spPr/>
        <p:txBody>
          <a:bodyPr/>
          <a:lstStyle/>
          <a:p>
            <a:fld id="{1F7E48BB-56FA-4C34-B4B4-DA3B1419DF27}" type="slidenum">
              <a:rPr lang="de-CH" smtClean="0"/>
              <a:pPr/>
              <a:t>18</a:t>
            </a:fld>
            <a:endParaRPr lang="de-CH"/>
          </a:p>
          <a:p>
            <a:endParaRPr lang="de-CH"/>
          </a:p>
        </p:txBody>
      </p:sp>
    </p:spTree>
    <p:extLst>
      <p:ext uri="{BB962C8B-B14F-4D97-AF65-F5344CB8AC3E}">
        <p14:creationId xmlns:p14="http://schemas.microsoft.com/office/powerpoint/2010/main" val="7197396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0D60F-A156-D34C-A63D-6639FC27921A}"/>
              </a:ext>
            </a:extLst>
          </p:cNvPr>
          <p:cNvSpPr>
            <a:spLocks noGrp="1"/>
          </p:cNvSpPr>
          <p:nvPr>
            <p:ph type="title"/>
          </p:nvPr>
        </p:nvSpPr>
        <p:spPr/>
        <p:txBody>
          <a:bodyPr/>
          <a:lstStyle/>
          <a:p>
            <a:r>
              <a:rPr lang="en-US" dirty="0"/>
              <a:t>Cross Layer Architecture</a:t>
            </a:r>
          </a:p>
        </p:txBody>
      </p:sp>
      <p:sp>
        <p:nvSpPr>
          <p:cNvPr id="3" name="Content Placeholder 2">
            <a:extLst>
              <a:ext uri="{FF2B5EF4-FFF2-40B4-BE49-F238E27FC236}">
                <a16:creationId xmlns:a16="http://schemas.microsoft.com/office/drawing/2014/main" id="{660D9CB9-54FD-3142-AD9A-DDD4E10CD71A}"/>
              </a:ext>
            </a:extLst>
          </p:cNvPr>
          <p:cNvSpPr>
            <a:spLocks noGrp="1"/>
          </p:cNvSpPr>
          <p:nvPr>
            <p:ph idx="1"/>
          </p:nvPr>
        </p:nvSpPr>
        <p:spPr>
          <a:xfrm>
            <a:off x="569913" y="904852"/>
            <a:ext cx="8743950" cy="2380132"/>
          </a:xfrm>
        </p:spPr>
        <p:txBody>
          <a:bodyPr/>
          <a:lstStyle/>
          <a:p>
            <a:r>
              <a:rPr lang="en-US" sz="2000" dirty="0"/>
              <a:t>Interlayer Communications</a:t>
            </a:r>
          </a:p>
          <a:p>
            <a:pPr lvl="1"/>
            <a:r>
              <a:rPr lang="en-US" sz="1800" dirty="0"/>
              <a:t>Additional communication channels between different layers</a:t>
            </a:r>
          </a:p>
          <a:p>
            <a:r>
              <a:rPr lang="en-US" sz="2000" dirty="0"/>
              <a:t>Interlayer Tuning</a:t>
            </a:r>
          </a:p>
          <a:p>
            <a:pPr lvl="1"/>
            <a:r>
              <a:rPr lang="en-US" sz="1800" dirty="0"/>
              <a:t>Joint optimization of each independent layer</a:t>
            </a:r>
          </a:p>
          <a:p>
            <a:r>
              <a:rPr lang="en-US" sz="2000" dirty="0"/>
              <a:t>Interlayer Design</a:t>
            </a:r>
          </a:p>
          <a:p>
            <a:pPr lvl="1"/>
            <a:r>
              <a:rPr lang="en-US" sz="1800" dirty="0"/>
              <a:t>Joint design of two (or more) layers. </a:t>
            </a:r>
          </a:p>
          <a:p>
            <a:r>
              <a:rPr lang="en-US" sz="2000" dirty="0"/>
              <a:t>Unlayered Design</a:t>
            </a:r>
          </a:p>
          <a:p>
            <a:endParaRPr lang="en-US" dirty="0"/>
          </a:p>
        </p:txBody>
      </p:sp>
      <p:sp>
        <p:nvSpPr>
          <p:cNvPr id="4" name="Slide Number Placeholder 3">
            <a:extLst>
              <a:ext uri="{FF2B5EF4-FFF2-40B4-BE49-F238E27FC236}">
                <a16:creationId xmlns:a16="http://schemas.microsoft.com/office/drawing/2014/main" id="{65FA7033-EAD5-994A-A317-8B24EA3B2B9F}"/>
              </a:ext>
            </a:extLst>
          </p:cNvPr>
          <p:cNvSpPr>
            <a:spLocks noGrp="1"/>
          </p:cNvSpPr>
          <p:nvPr>
            <p:ph type="sldNum" sz="quarter" idx="10"/>
          </p:nvPr>
        </p:nvSpPr>
        <p:spPr/>
        <p:txBody>
          <a:bodyPr/>
          <a:lstStyle/>
          <a:p>
            <a:fld id="{1F7E48BB-56FA-4C34-B4B4-DA3B1419DF27}" type="slidenum">
              <a:rPr lang="de-CH" smtClean="0"/>
              <a:pPr/>
              <a:t>19</a:t>
            </a:fld>
            <a:endParaRPr lang="de-CH"/>
          </a:p>
          <a:p>
            <a:endParaRPr lang="de-CH"/>
          </a:p>
        </p:txBody>
      </p:sp>
      <p:pic>
        <p:nvPicPr>
          <p:cNvPr id="5" name="Picture 4">
            <a:extLst>
              <a:ext uri="{FF2B5EF4-FFF2-40B4-BE49-F238E27FC236}">
                <a16:creationId xmlns:a16="http://schemas.microsoft.com/office/drawing/2014/main" id="{2F2DAF52-FE10-9A49-8B01-1D9F7DEF2DCE}"/>
              </a:ext>
            </a:extLst>
          </p:cNvPr>
          <p:cNvPicPr>
            <a:picLocks noChangeAspect="1"/>
          </p:cNvPicPr>
          <p:nvPr/>
        </p:nvPicPr>
        <p:blipFill>
          <a:blip r:embed="rId2"/>
          <a:stretch>
            <a:fillRect/>
          </a:stretch>
        </p:blipFill>
        <p:spPr>
          <a:xfrm>
            <a:off x="2503625" y="3306222"/>
            <a:ext cx="4209691" cy="2380373"/>
          </a:xfrm>
          <a:prstGeom prst="rect">
            <a:avLst/>
          </a:prstGeom>
        </p:spPr>
      </p:pic>
      <p:sp>
        <p:nvSpPr>
          <p:cNvPr id="6" name="Rectangle 5">
            <a:extLst>
              <a:ext uri="{FF2B5EF4-FFF2-40B4-BE49-F238E27FC236}">
                <a16:creationId xmlns:a16="http://schemas.microsoft.com/office/drawing/2014/main" id="{40E1EC91-C55B-C846-85D5-E5AA3110E7A3}"/>
              </a:ext>
            </a:extLst>
          </p:cNvPr>
          <p:cNvSpPr/>
          <p:nvPr/>
        </p:nvSpPr>
        <p:spPr>
          <a:xfrm>
            <a:off x="3335500" y="5665913"/>
            <a:ext cx="2863107" cy="338554"/>
          </a:xfrm>
          <a:prstGeom prst="rect">
            <a:avLst/>
          </a:prstGeom>
        </p:spPr>
        <p:txBody>
          <a:bodyPr wrap="square">
            <a:spAutoFit/>
          </a:bodyPr>
          <a:lstStyle/>
          <a:p>
            <a:r>
              <a:rPr lang="en-US" sz="1600" dirty="0" err="1">
                <a:latin typeface="Comic Sans MS" panose="030F0902030302020204" pitchFamily="66" charset="0"/>
              </a:rPr>
              <a:t>MobileMAN</a:t>
            </a:r>
            <a:r>
              <a:rPr lang="en-US" sz="1600" dirty="0">
                <a:latin typeface="Comic Sans MS" panose="030F0902030302020204" pitchFamily="66" charset="0"/>
              </a:rPr>
              <a:t>* architecture</a:t>
            </a:r>
          </a:p>
        </p:txBody>
      </p:sp>
      <p:sp>
        <p:nvSpPr>
          <p:cNvPr id="7" name="Rectangle 6">
            <a:extLst>
              <a:ext uri="{FF2B5EF4-FFF2-40B4-BE49-F238E27FC236}">
                <a16:creationId xmlns:a16="http://schemas.microsoft.com/office/drawing/2014/main" id="{5866C7EA-3EF4-7C42-BD34-3AE166AEAD3F}"/>
              </a:ext>
            </a:extLst>
          </p:cNvPr>
          <p:cNvSpPr/>
          <p:nvPr/>
        </p:nvSpPr>
        <p:spPr>
          <a:xfrm>
            <a:off x="6713316" y="3488897"/>
            <a:ext cx="2863107" cy="338554"/>
          </a:xfrm>
          <a:prstGeom prst="rect">
            <a:avLst/>
          </a:prstGeom>
        </p:spPr>
        <p:txBody>
          <a:bodyPr wrap="square">
            <a:spAutoFit/>
          </a:bodyPr>
          <a:lstStyle/>
          <a:p>
            <a:r>
              <a:rPr lang="en-US" sz="1600" dirty="0">
                <a:latin typeface="Comic Sans MS" panose="030F0902030302020204" pitchFamily="66" charset="0"/>
              </a:rPr>
              <a:t>shared memory</a:t>
            </a:r>
          </a:p>
        </p:txBody>
      </p:sp>
      <p:sp>
        <p:nvSpPr>
          <p:cNvPr id="8" name="Rectangle 7">
            <a:extLst>
              <a:ext uri="{FF2B5EF4-FFF2-40B4-BE49-F238E27FC236}">
                <a16:creationId xmlns:a16="http://schemas.microsoft.com/office/drawing/2014/main" id="{B50D8D81-710F-204B-8BBA-9DF16F140D7F}"/>
              </a:ext>
            </a:extLst>
          </p:cNvPr>
          <p:cNvSpPr/>
          <p:nvPr/>
        </p:nvSpPr>
        <p:spPr>
          <a:xfrm>
            <a:off x="3611301" y="3775867"/>
            <a:ext cx="532436" cy="1446835"/>
          </a:xfrm>
          <a:prstGeom prst="rect">
            <a:avLst/>
          </a:prstGeom>
          <a:solidFill>
            <a:srgbClr val="FFFF00">
              <a:alpha val="2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omic Sans MS" panose="030F0902030302020204" pitchFamily="66" charset="0"/>
            </a:endParaRPr>
          </a:p>
        </p:txBody>
      </p:sp>
      <p:sp>
        <p:nvSpPr>
          <p:cNvPr id="9" name="Rectangle 8">
            <a:extLst>
              <a:ext uri="{FF2B5EF4-FFF2-40B4-BE49-F238E27FC236}">
                <a16:creationId xmlns:a16="http://schemas.microsoft.com/office/drawing/2014/main" id="{106FECBB-3048-B54D-9CD5-7EECDAD0DAFC}"/>
              </a:ext>
            </a:extLst>
          </p:cNvPr>
          <p:cNvSpPr/>
          <p:nvPr/>
        </p:nvSpPr>
        <p:spPr>
          <a:xfrm rot="5400000">
            <a:off x="7373690" y="2854600"/>
            <a:ext cx="286400" cy="1607149"/>
          </a:xfrm>
          <a:prstGeom prst="rect">
            <a:avLst/>
          </a:prstGeom>
          <a:solidFill>
            <a:srgbClr val="FFFF00">
              <a:alpha val="2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omic Sans MS" panose="030F0902030302020204" pitchFamily="66" charset="0"/>
            </a:endParaRPr>
          </a:p>
        </p:txBody>
      </p:sp>
      <p:sp>
        <p:nvSpPr>
          <p:cNvPr id="10" name="Rectangle 9">
            <a:extLst>
              <a:ext uri="{FF2B5EF4-FFF2-40B4-BE49-F238E27FC236}">
                <a16:creationId xmlns:a16="http://schemas.microsoft.com/office/drawing/2014/main" id="{B5BA554E-7F6A-5E42-9BD2-8BC961B26C15}"/>
              </a:ext>
            </a:extLst>
          </p:cNvPr>
          <p:cNvSpPr/>
          <p:nvPr/>
        </p:nvSpPr>
        <p:spPr>
          <a:xfrm>
            <a:off x="371376" y="6336028"/>
            <a:ext cx="9483958" cy="253916"/>
          </a:xfrm>
          <a:prstGeom prst="rect">
            <a:avLst/>
          </a:prstGeom>
        </p:spPr>
        <p:txBody>
          <a:bodyPr wrap="square">
            <a:spAutoFit/>
          </a:bodyPr>
          <a:lstStyle/>
          <a:p>
            <a:r>
              <a:rPr lang="en-US" sz="1050" dirty="0"/>
              <a:t>*Borgia et. al.,</a:t>
            </a:r>
            <a:r>
              <a:rPr lang="en-US" sz="1050" dirty="0" err="1"/>
              <a:t>MobileMAN</a:t>
            </a:r>
            <a:r>
              <a:rPr lang="en-US" sz="1050" dirty="0"/>
              <a:t>: Design, integration, and experimentation of cross-layer mobile </a:t>
            </a:r>
            <a:r>
              <a:rPr lang="en-US" sz="1050" dirty="0" err="1"/>
              <a:t>multihop</a:t>
            </a:r>
            <a:r>
              <a:rPr lang="en-US" sz="1050" dirty="0"/>
              <a:t> ad hoc networks, IEEE Communications Magazine, 2006.</a:t>
            </a:r>
          </a:p>
        </p:txBody>
      </p:sp>
    </p:spTree>
    <p:extLst>
      <p:ext uri="{BB962C8B-B14F-4D97-AF65-F5344CB8AC3E}">
        <p14:creationId xmlns:p14="http://schemas.microsoft.com/office/powerpoint/2010/main" val="2818494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B2BE3-EF2A-6446-9CE9-F74DF419FD3B}"/>
              </a:ext>
            </a:extLst>
          </p:cNvPr>
          <p:cNvSpPr>
            <a:spLocks noGrp="1"/>
          </p:cNvSpPr>
          <p:nvPr>
            <p:ph type="title"/>
          </p:nvPr>
        </p:nvSpPr>
        <p:spPr/>
        <p:txBody>
          <a:bodyPr/>
          <a:lstStyle/>
          <a:p>
            <a:r>
              <a:rPr lang="en-US" b="0" dirty="0"/>
              <a:t>Mobile Communication World</a:t>
            </a:r>
          </a:p>
        </p:txBody>
      </p:sp>
      <p:sp>
        <p:nvSpPr>
          <p:cNvPr id="3" name="Content Placeholder 2">
            <a:extLst>
              <a:ext uri="{FF2B5EF4-FFF2-40B4-BE49-F238E27FC236}">
                <a16:creationId xmlns:a16="http://schemas.microsoft.com/office/drawing/2014/main" id="{D6350908-CA2F-974D-A62B-586BFDDD2022}"/>
              </a:ext>
            </a:extLst>
          </p:cNvPr>
          <p:cNvSpPr>
            <a:spLocks noGrp="1"/>
          </p:cNvSpPr>
          <p:nvPr>
            <p:ph idx="1"/>
          </p:nvPr>
        </p:nvSpPr>
        <p:spPr/>
        <p:txBody>
          <a:bodyPr/>
          <a:lstStyle/>
          <a:p>
            <a:r>
              <a:rPr lang="en-US" dirty="0">
                <a:latin typeface="Avenir Roman" panose="02000503020000020003" pitchFamily="2" charset="0"/>
                <a:cs typeface="DecoType Naskh" pitchFamily="2" charset="-78"/>
              </a:rPr>
              <a:t>Proliferation of mobile computing and communication devices starting late 90s</a:t>
            </a:r>
          </a:p>
          <a:p>
            <a:pPr lvl="1"/>
            <a:r>
              <a:rPr lang="en-US" dirty="0">
                <a:latin typeface="Avenir Roman" panose="02000503020000020003" pitchFamily="2" charset="0"/>
                <a:cs typeface="DecoType Naskh" pitchFamily="2" charset="-78"/>
              </a:rPr>
              <a:t>Cell phones, laptops</a:t>
            </a:r>
          </a:p>
          <a:p>
            <a:pPr lvl="1"/>
            <a:r>
              <a:rPr lang="en-US" dirty="0">
                <a:latin typeface="Avenir Roman" panose="02000503020000020003" pitchFamily="2" charset="0"/>
                <a:cs typeface="DecoType Naskh" pitchFamily="2" charset="-78"/>
              </a:rPr>
              <a:t>Handheld digital devices</a:t>
            </a:r>
          </a:p>
          <a:p>
            <a:pPr lvl="1"/>
            <a:r>
              <a:rPr lang="en-US" dirty="0">
                <a:latin typeface="Avenir Roman" panose="02000503020000020003" pitchFamily="2" charset="0"/>
                <a:cs typeface="DecoType Naskh" pitchFamily="2" charset="-78"/>
              </a:rPr>
              <a:t>Personal Digital Assistants (PDA)</a:t>
            </a:r>
          </a:p>
          <a:p>
            <a:pPr lvl="1"/>
            <a:r>
              <a:rPr lang="en-US" dirty="0">
                <a:latin typeface="Avenir Roman" panose="02000503020000020003" pitchFamily="2" charset="0"/>
                <a:cs typeface="DecoType Naskh" pitchFamily="2" charset="-78"/>
              </a:rPr>
              <a:t>Wearable computers</a:t>
            </a:r>
          </a:p>
          <a:p>
            <a:r>
              <a:rPr lang="en-US" dirty="0" err="1">
                <a:latin typeface="Avenir Roman" panose="02000503020000020003" pitchFamily="2" charset="0"/>
                <a:cs typeface="DecoType Naskh" pitchFamily="2" charset="-78"/>
              </a:rPr>
              <a:t>WiFi</a:t>
            </a:r>
            <a:r>
              <a:rPr lang="en-US" dirty="0">
                <a:latin typeface="Avenir Roman" panose="02000503020000020003" pitchFamily="2" charset="0"/>
                <a:cs typeface="DecoType Naskh" pitchFamily="2" charset="-78"/>
              </a:rPr>
              <a:t> hot spots replaced wired access networks</a:t>
            </a:r>
            <a:endParaRPr lang="en-US" dirty="0"/>
          </a:p>
        </p:txBody>
      </p:sp>
      <p:sp>
        <p:nvSpPr>
          <p:cNvPr id="4" name="Slide Number Placeholder 3">
            <a:extLst>
              <a:ext uri="{FF2B5EF4-FFF2-40B4-BE49-F238E27FC236}">
                <a16:creationId xmlns:a16="http://schemas.microsoft.com/office/drawing/2014/main" id="{957D3D1C-DEA5-AC4B-B73E-6017F7B70320}"/>
              </a:ext>
            </a:extLst>
          </p:cNvPr>
          <p:cNvSpPr>
            <a:spLocks noGrp="1"/>
          </p:cNvSpPr>
          <p:nvPr>
            <p:ph type="sldNum" sz="quarter" idx="10"/>
          </p:nvPr>
        </p:nvSpPr>
        <p:spPr/>
        <p:txBody>
          <a:bodyPr/>
          <a:lstStyle/>
          <a:p>
            <a:fld id="{1F7E48BB-56FA-4C34-B4B4-DA3B1419DF27}" type="slidenum">
              <a:rPr lang="de-CH" smtClean="0"/>
              <a:pPr/>
              <a:t>2</a:t>
            </a:fld>
            <a:endParaRPr lang="de-CH"/>
          </a:p>
          <a:p>
            <a:endParaRPr lang="de-CH"/>
          </a:p>
        </p:txBody>
      </p:sp>
      <p:pic>
        <p:nvPicPr>
          <p:cNvPr id="5" name="Picture 4">
            <a:extLst>
              <a:ext uri="{FF2B5EF4-FFF2-40B4-BE49-F238E27FC236}">
                <a16:creationId xmlns:a16="http://schemas.microsoft.com/office/drawing/2014/main" id="{FA307B5F-E00C-0147-90AB-97B9EF8C9D34}"/>
              </a:ext>
            </a:extLst>
          </p:cNvPr>
          <p:cNvPicPr>
            <a:picLocks noChangeAspect="1"/>
          </p:cNvPicPr>
          <p:nvPr/>
        </p:nvPicPr>
        <p:blipFill>
          <a:blip r:embed="rId2"/>
          <a:stretch>
            <a:fillRect/>
          </a:stretch>
        </p:blipFill>
        <p:spPr>
          <a:xfrm>
            <a:off x="7256555" y="2486725"/>
            <a:ext cx="804601" cy="804601"/>
          </a:xfrm>
          <a:prstGeom prst="rect">
            <a:avLst/>
          </a:prstGeom>
        </p:spPr>
      </p:pic>
      <p:pic>
        <p:nvPicPr>
          <p:cNvPr id="6" name="Picture 5">
            <a:extLst>
              <a:ext uri="{FF2B5EF4-FFF2-40B4-BE49-F238E27FC236}">
                <a16:creationId xmlns:a16="http://schemas.microsoft.com/office/drawing/2014/main" id="{F2ABF1A0-CC8B-EE40-BB71-6C459F541420}"/>
              </a:ext>
            </a:extLst>
          </p:cNvPr>
          <p:cNvPicPr>
            <a:picLocks noChangeAspect="1"/>
          </p:cNvPicPr>
          <p:nvPr/>
        </p:nvPicPr>
        <p:blipFill>
          <a:blip r:embed="rId3"/>
          <a:stretch>
            <a:fillRect/>
          </a:stretch>
        </p:blipFill>
        <p:spPr>
          <a:xfrm>
            <a:off x="6506538" y="1457735"/>
            <a:ext cx="910783" cy="910783"/>
          </a:xfrm>
          <a:prstGeom prst="rect">
            <a:avLst/>
          </a:prstGeom>
        </p:spPr>
      </p:pic>
      <p:pic>
        <p:nvPicPr>
          <p:cNvPr id="7" name="Picture 6">
            <a:extLst>
              <a:ext uri="{FF2B5EF4-FFF2-40B4-BE49-F238E27FC236}">
                <a16:creationId xmlns:a16="http://schemas.microsoft.com/office/drawing/2014/main" id="{318492CA-AFB2-CB47-835E-CA1E5565011C}"/>
              </a:ext>
            </a:extLst>
          </p:cNvPr>
          <p:cNvPicPr>
            <a:picLocks noChangeAspect="1"/>
          </p:cNvPicPr>
          <p:nvPr/>
        </p:nvPicPr>
        <p:blipFill>
          <a:blip r:embed="rId4"/>
          <a:stretch>
            <a:fillRect/>
          </a:stretch>
        </p:blipFill>
        <p:spPr>
          <a:xfrm>
            <a:off x="5673080" y="4221088"/>
            <a:ext cx="2078138" cy="894503"/>
          </a:xfrm>
          <a:prstGeom prst="rect">
            <a:avLst/>
          </a:prstGeom>
        </p:spPr>
      </p:pic>
    </p:spTree>
    <p:extLst>
      <p:ext uri="{BB962C8B-B14F-4D97-AF65-F5344CB8AC3E}">
        <p14:creationId xmlns:p14="http://schemas.microsoft.com/office/powerpoint/2010/main" val="33308734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9E9BC-806B-3743-939B-65E88FC4A7BE}"/>
              </a:ext>
            </a:extLst>
          </p:cNvPr>
          <p:cNvSpPr>
            <a:spLocks noGrp="1"/>
          </p:cNvSpPr>
          <p:nvPr>
            <p:ph type="title"/>
          </p:nvPr>
        </p:nvSpPr>
        <p:spPr/>
        <p:txBody>
          <a:bodyPr/>
          <a:lstStyle/>
          <a:p>
            <a:r>
              <a:rPr lang="en-US" dirty="0"/>
              <a:t>Evolution of MANET</a:t>
            </a:r>
          </a:p>
        </p:txBody>
      </p:sp>
      <p:sp>
        <p:nvSpPr>
          <p:cNvPr id="3" name="Content Placeholder 2">
            <a:extLst>
              <a:ext uri="{FF2B5EF4-FFF2-40B4-BE49-F238E27FC236}">
                <a16:creationId xmlns:a16="http://schemas.microsoft.com/office/drawing/2014/main" id="{7FBDD954-31E6-B644-B607-772725A5402D}"/>
              </a:ext>
            </a:extLst>
          </p:cNvPr>
          <p:cNvSpPr>
            <a:spLocks noGrp="1"/>
          </p:cNvSpPr>
          <p:nvPr>
            <p:ph idx="1"/>
          </p:nvPr>
        </p:nvSpPr>
        <p:spPr/>
        <p:txBody>
          <a:bodyPr/>
          <a:lstStyle/>
          <a:p>
            <a:r>
              <a:rPr lang="en-US" dirty="0">
                <a:solidFill>
                  <a:schemeClr val="accent2"/>
                </a:solidFill>
              </a:rPr>
              <a:t>Why the MANET paradigm did not have a major impact? What are the lessons learned?</a:t>
            </a:r>
            <a:endParaRPr lang="en-US" dirty="0"/>
          </a:p>
          <a:p>
            <a:pPr lvl="1"/>
            <a:r>
              <a:rPr lang="en-US" sz="2400" dirty="0"/>
              <a:t>Originally it was military research driven and could not make shift to civilian applications</a:t>
            </a:r>
          </a:p>
          <a:p>
            <a:pPr lvl="2"/>
            <a:r>
              <a:rPr lang="en-US" sz="2100" dirty="0"/>
              <a:t>Limited off-the-shelf wireless network technologies</a:t>
            </a:r>
          </a:p>
          <a:p>
            <a:pPr lvl="1"/>
            <a:r>
              <a:rPr lang="en-US" sz="2400" dirty="0"/>
              <a:t>Academia focused on interesting problems</a:t>
            </a:r>
          </a:p>
          <a:p>
            <a:pPr lvl="1"/>
            <a:r>
              <a:rPr lang="en-US" sz="2400" dirty="0"/>
              <a:t>Scarce exploitation and low interest among the users</a:t>
            </a:r>
          </a:p>
          <a:p>
            <a:pPr lvl="1"/>
            <a:r>
              <a:rPr lang="en-US" sz="2400" dirty="0"/>
              <a:t>Limited simulations and less credibility due to lack of implementation, integration and experimentation except a few (</a:t>
            </a:r>
            <a:r>
              <a:rPr lang="en-US" sz="2400" dirty="0" err="1"/>
              <a:t>MobileMAN</a:t>
            </a:r>
            <a:r>
              <a:rPr lang="en-US" sz="2400" dirty="0"/>
              <a:t>, Uppsala APE testbed, </a:t>
            </a:r>
            <a:r>
              <a:rPr lang="en-US" sz="2400" dirty="0" err="1"/>
              <a:t>Darmouth</a:t>
            </a:r>
            <a:r>
              <a:rPr lang="en-US" sz="2400" dirty="0"/>
              <a:t> College testbed)</a:t>
            </a:r>
          </a:p>
          <a:p>
            <a:endParaRPr lang="en-US" dirty="0"/>
          </a:p>
        </p:txBody>
      </p:sp>
      <p:sp>
        <p:nvSpPr>
          <p:cNvPr id="4" name="Slide Number Placeholder 3">
            <a:extLst>
              <a:ext uri="{FF2B5EF4-FFF2-40B4-BE49-F238E27FC236}">
                <a16:creationId xmlns:a16="http://schemas.microsoft.com/office/drawing/2014/main" id="{42A3301D-8CCD-A743-8FB3-8004F99BA37C}"/>
              </a:ext>
            </a:extLst>
          </p:cNvPr>
          <p:cNvSpPr>
            <a:spLocks noGrp="1"/>
          </p:cNvSpPr>
          <p:nvPr>
            <p:ph type="sldNum" sz="quarter" idx="10"/>
          </p:nvPr>
        </p:nvSpPr>
        <p:spPr/>
        <p:txBody>
          <a:bodyPr/>
          <a:lstStyle/>
          <a:p>
            <a:fld id="{1F7E48BB-56FA-4C34-B4B4-DA3B1419DF27}" type="slidenum">
              <a:rPr lang="de-CH" smtClean="0"/>
              <a:pPr/>
              <a:t>20</a:t>
            </a:fld>
            <a:endParaRPr lang="de-CH"/>
          </a:p>
          <a:p>
            <a:endParaRPr lang="de-CH"/>
          </a:p>
        </p:txBody>
      </p:sp>
    </p:spTree>
    <p:extLst>
      <p:ext uri="{BB962C8B-B14F-4D97-AF65-F5344CB8AC3E}">
        <p14:creationId xmlns:p14="http://schemas.microsoft.com/office/powerpoint/2010/main" val="2375428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0D25E-18F9-8F44-93D2-ED1244EEBB91}"/>
              </a:ext>
            </a:extLst>
          </p:cNvPr>
          <p:cNvSpPr>
            <a:spLocks noGrp="1"/>
          </p:cNvSpPr>
          <p:nvPr>
            <p:ph type="title"/>
          </p:nvPr>
        </p:nvSpPr>
        <p:spPr/>
        <p:txBody>
          <a:bodyPr/>
          <a:lstStyle/>
          <a:p>
            <a:r>
              <a:rPr lang="en-US" dirty="0"/>
              <a:t>From MANET to…</a:t>
            </a:r>
          </a:p>
        </p:txBody>
      </p:sp>
      <p:sp>
        <p:nvSpPr>
          <p:cNvPr id="3" name="Content Placeholder 2">
            <a:extLst>
              <a:ext uri="{FF2B5EF4-FFF2-40B4-BE49-F238E27FC236}">
                <a16:creationId xmlns:a16="http://schemas.microsoft.com/office/drawing/2014/main" id="{25CAD163-DC26-7F4A-A61A-2ECCDE2AD12F}"/>
              </a:ext>
            </a:extLst>
          </p:cNvPr>
          <p:cNvSpPr>
            <a:spLocks noGrp="1"/>
          </p:cNvSpPr>
          <p:nvPr>
            <p:ph idx="1"/>
          </p:nvPr>
        </p:nvSpPr>
        <p:spPr/>
        <p:txBody>
          <a:bodyPr/>
          <a:lstStyle/>
          <a:p>
            <a:r>
              <a:rPr lang="en-US" dirty="0"/>
              <a:t>What are the new technologies emerged from MANET?</a:t>
            </a:r>
          </a:p>
          <a:p>
            <a:pPr lvl="1">
              <a:buFont typeface="Courier New" panose="02070309020205020404" pitchFamily="49" charset="0"/>
              <a:buChar char="o"/>
            </a:pPr>
            <a:r>
              <a:rPr lang="en-US" dirty="0"/>
              <a:t>Mesh networks (integrated to infrastructure)</a:t>
            </a:r>
          </a:p>
          <a:p>
            <a:pPr lvl="1">
              <a:buFont typeface="Courier New" panose="02070309020205020404" pitchFamily="49" charset="0"/>
              <a:buChar char="o"/>
            </a:pPr>
            <a:r>
              <a:rPr lang="en-US" dirty="0"/>
              <a:t>Opportunistic networks</a:t>
            </a:r>
          </a:p>
          <a:p>
            <a:pPr lvl="2">
              <a:buFont typeface="Courier New" panose="02070309020205020404" pitchFamily="49" charset="0"/>
              <a:buChar char="o"/>
            </a:pPr>
            <a:r>
              <a:rPr lang="en-US" dirty="0"/>
              <a:t>Mobility as opportunity not a problem</a:t>
            </a:r>
          </a:p>
          <a:p>
            <a:pPr lvl="1">
              <a:buFont typeface="Courier New" panose="02070309020205020404" pitchFamily="49" charset="0"/>
              <a:buChar char="o"/>
            </a:pPr>
            <a:r>
              <a:rPr lang="en-US" dirty="0"/>
              <a:t>Application focused</a:t>
            </a:r>
          </a:p>
          <a:p>
            <a:pPr lvl="2">
              <a:buFont typeface="Courier New" panose="02070309020205020404" pitchFamily="49" charset="0"/>
              <a:buChar char="o"/>
            </a:pPr>
            <a:r>
              <a:rPr lang="en-US" dirty="0"/>
              <a:t>Wireless Sensor Networks (IoT Networks)</a:t>
            </a:r>
          </a:p>
          <a:p>
            <a:pPr lvl="2">
              <a:buFont typeface="Courier New" panose="02070309020205020404" pitchFamily="49" charset="0"/>
              <a:buChar char="o"/>
            </a:pPr>
            <a:r>
              <a:rPr lang="en-US" dirty="0"/>
              <a:t>Vehicular Networks</a:t>
            </a:r>
          </a:p>
          <a:p>
            <a:endParaRPr lang="en-US" dirty="0"/>
          </a:p>
        </p:txBody>
      </p:sp>
      <p:sp>
        <p:nvSpPr>
          <p:cNvPr id="4" name="Slide Number Placeholder 3">
            <a:extLst>
              <a:ext uri="{FF2B5EF4-FFF2-40B4-BE49-F238E27FC236}">
                <a16:creationId xmlns:a16="http://schemas.microsoft.com/office/drawing/2014/main" id="{558D928C-FE7E-3641-ABCA-A37E8D8B338D}"/>
              </a:ext>
            </a:extLst>
          </p:cNvPr>
          <p:cNvSpPr>
            <a:spLocks noGrp="1"/>
          </p:cNvSpPr>
          <p:nvPr>
            <p:ph type="sldNum" sz="quarter" idx="10"/>
          </p:nvPr>
        </p:nvSpPr>
        <p:spPr/>
        <p:txBody>
          <a:bodyPr/>
          <a:lstStyle/>
          <a:p>
            <a:fld id="{1F7E48BB-56FA-4C34-B4B4-DA3B1419DF27}" type="slidenum">
              <a:rPr lang="de-CH" smtClean="0"/>
              <a:pPr/>
              <a:t>21</a:t>
            </a:fld>
            <a:endParaRPr lang="de-CH"/>
          </a:p>
          <a:p>
            <a:endParaRPr lang="de-CH"/>
          </a:p>
        </p:txBody>
      </p:sp>
    </p:spTree>
    <p:extLst>
      <p:ext uri="{BB962C8B-B14F-4D97-AF65-F5344CB8AC3E}">
        <p14:creationId xmlns:p14="http://schemas.microsoft.com/office/powerpoint/2010/main" val="24416670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CBC01-4DA3-3247-850F-EB029C397B24}"/>
              </a:ext>
            </a:extLst>
          </p:cNvPr>
          <p:cNvSpPr>
            <a:spLocks noGrp="1"/>
          </p:cNvSpPr>
          <p:nvPr>
            <p:ph type="title"/>
          </p:nvPr>
        </p:nvSpPr>
        <p:spPr/>
        <p:txBody>
          <a:bodyPr/>
          <a:lstStyle/>
          <a:p>
            <a:r>
              <a:rPr lang="en-US" dirty="0"/>
              <a:t>Mesh Networks</a:t>
            </a:r>
          </a:p>
        </p:txBody>
      </p:sp>
      <p:sp>
        <p:nvSpPr>
          <p:cNvPr id="3" name="Content Placeholder 2">
            <a:extLst>
              <a:ext uri="{FF2B5EF4-FFF2-40B4-BE49-F238E27FC236}">
                <a16:creationId xmlns:a16="http://schemas.microsoft.com/office/drawing/2014/main" id="{0E35CE07-E1AF-5B48-A197-33E028366A52}"/>
              </a:ext>
            </a:extLst>
          </p:cNvPr>
          <p:cNvSpPr>
            <a:spLocks noGrp="1"/>
          </p:cNvSpPr>
          <p:nvPr>
            <p:ph idx="1"/>
          </p:nvPr>
        </p:nvSpPr>
        <p:spPr/>
        <p:txBody>
          <a:bodyPr/>
          <a:lstStyle/>
          <a:p>
            <a:r>
              <a:rPr lang="en-US" sz="2000" dirty="0">
                <a:cs typeface="Arial" panose="020B0604020202020204" pitchFamily="34" charset="0"/>
              </a:rPr>
              <a:t>Aims to reduce the MANET complexities with integration of fixed networks</a:t>
            </a:r>
          </a:p>
          <a:p>
            <a:r>
              <a:rPr lang="en-US" sz="2000" dirty="0">
                <a:cs typeface="Arial" panose="020B0604020202020204" pitchFamily="34" charset="0"/>
              </a:rPr>
              <a:t>Low-cost extension of Internet with a few hop wireless links</a:t>
            </a:r>
          </a:p>
          <a:p>
            <a:r>
              <a:rPr lang="en-US" sz="2000" dirty="0">
                <a:cs typeface="Arial" panose="020B0604020202020204" pitchFamily="34" charset="0"/>
              </a:rPr>
              <a:t>Research has focused on all of implementation, integration and experiments on real networks with real users</a:t>
            </a:r>
          </a:p>
          <a:p>
            <a:endParaRPr lang="en-US" dirty="0"/>
          </a:p>
        </p:txBody>
      </p:sp>
      <p:sp>
        <p:nvSpPr>
          <p:cNvPr id="4" name="Slide Number Placeholder 3">
            <a:extLst>
              <a:ext uri="{FF2B5EF4-FFF2-40B4-BE49-F238E27FC236}">
                <a16:creationId xmlns:a16="http://schemas.microsoft.com/office/drawing/2014/main" id="{72C91305-45FE-3B43-8E1E-D2D50B0DC746}"/>
              </a:ext>
            </a:extLst>
          </p:cNvPr>
          <p:cNvSpPr>
            <a:spLocks noGrp="1"/>
          </p:cNvSpPr>
          <p:nvPr>
            <p:ph type="sldNum" sz="quarter" idx="10"/>
          </p:nvPr>
        </p:nvSpPr>
        <p:spPr/>
        <p:txBody>
          <a:bodyPr/>
          <a:lstStyle/>
          <a:p>
            <a:fld id="{1F7E48BB-56FA-4C34-B4B4-DA3B1419DF27}" type="slidenum">
              <a:rPr lang="de-CH" smtClean="0"/>
              <a:pPr/>
              <a:t>22</a:t>
            </a:fld>
            <a:endParaRPr lang="de-CH"/>
          </a:p>
          <a:p>
            <a:endParaRPr lang="de-CH"/>
          </a:p>
        </p:txBody>
      </p:sp>
      <p:sp>
        <p:nvSpPr>
          <p:cNvPr id="5" name="TextBox 4">
            <a:extLst>
              <a:ext uri="{FF2B5EF4-FFF2-40B4-BE49-F238E27FC236}">
                <a16:creationId xmlns:a16="http://schemas.microsoft.com/office/drawing/2014/main" id="{3998B1DB-854D-5E44-BE17-90429D7EDD2B}"/>
              </a:ext>
            </a:extLst>
          </p:cNvPr>
          <p:cNvSpPr txBox="1"/>
          <p:nvPr/>
        </p:nvSpPr>
        <p:spPr>
          <a:xfrm>
            <a:off x="2639756" y="5972314"/>
            <a:ext cx="1717137" cy="307777"/>
          </a:xfrm>
          <a:prstGeom prst="rect">
            <a:avLst/>
          </a:prstGeom>
          <a:noFill/>
        </p:spPr>
        <p:txBody>
          <a:bodyPr wrap="none" rtlCol="0">
            <a:spAutoFit/>
          </a:bodyPr>
          <a:lstStyle/>
          <a:p>
            <a:r>
              <a:rPr lang="en-US" sz="1400" dirty="0">
                <a:latin typeface="Comic Sans MS" panose="030F0902030302020204" pitchFamily="66" charset="0"/>
              </a:rPr>
              <a:t>Traditional WLAN</a:t>
            </a:r>
          </a:p>
        </p:txBody>
      </p:sp>
      <p:sp>
        <p:nvSpPr>
          <p:cNvPr id="6" name="TextBox 5">
            <a:extLst>
              <a:ext uri="{FF2B5EF4-FFF2-40B4-BE49-F238E27FC236}">
                <a16:creationId xmlns:a16="http://schemas.microsoft.com/office/drawing/2014/main" id="{9D9EE756-A6A5-9C47-A673-EE0FD32C1FC4}"/>
              </a:ext>
            </a:extLst>
          </p:cNvPr>
          <p:cNvSpPr txBox="1"/>
          <p:nvPr/>
        </p:nvSpPr>
        <p:spPr>
          <a:xfrm>
            <a:off x="5778425" y="6001543"/>
            <a:ext cx="1412566" cy="307777"/>
          </a:xfrm>
          <a:prstGeom prst="rect">
            <a:avLst/>
          </a:prstGeom>
          <a:noFill/>
        </p:spPr>
        <p:txBody>
          <a:bodyPr wrap="none" rtlCol="0">
            <a:spAutoFit/>
          </a:bodyPr>
          <a:lstStyle/>
          <a:p>
            <a:r>
              <a:rPr lang="en-US" sz="1400" dirty="0">
                <a:latin typeface="Comic Sans MS" panose="030F0902030302020204" pitchFamily="66" charset="0"/>
              </a:rPr>
              <a:t>Mesh Network</a:t>
            </a:r>
          </a:p>
        </p:txBody>
      </p:sp>
      <p:pic>
        <p:nvPicPr>
          <p:cNvPr id="7" name="Picture 6">
            <a:extLst>
              <a:ext uri="{FF2B5EF4-FFF2-40B4-BE49-F238E27FC236}">
                <a16:creationId xmlns:a16="http://schemas.microsoft.com/office/drawing/2014/main" id="{01710744-5F03-4947-A98F-642EC1E18B71}"/>
              </a:ext>
            </a:extLst>
          </p:cNvPr>
          <p:cNvPicPr>
            <a:picLocks noChangeAspect="1"/>
          </p:cNvPicPr>
          <p:nvPr/>
        </p:nvPicPr>
        <p:blipFill>
          <a:blip r:embed="rId3"/>
          <a:stretch>
            <a:fillRect/>
          </a:stretch>
        </p:blipFill>
        <p:spPr>
          <a:xfrm>
            <a:off x="256495" y="2708920"/>
            <a:ext cx="9144000" cy="3332136"/>
          </a:xfrm>
          <a:prstGeom prst="rect">
            <a:avLst/>
          </a:prstGeom>
        </p:spPr>
      </p:pic>
    </p:spTree>
    <p:extLst>
      <p:ext uri="{BB962C8B-B14F-4D97-AF65-F5344CB8AC3E}">
        <p14:creationId xmlns:p14="http://schemas.microsoft.com/office/powerpoint/2010/main" val="22101968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DA333-D031-BF4B-A21D-EE7D8758FE8D}"/>
              </a:ext>
            </a:extLst>
          </p:cNvPr>
          <p:cNvSpPr>
            <a:spLocks noGrp="1"/>
          </p:cNvSpPr>
          <p:nvPr>
            <p:ph type="title"/>
          </p:nvPr>
        </p:nvSpPr>
        <p:spPr/>
        <p:txBody>
          <a:bodyPr/>
          <a:lstStyle/>
          <a:p>
            <a:r>
              <a:rPr lang="en-US" dirty="0"/>
              <a:t>Opportunistic Networks</a:t>
            </a:r>
          </a:p>
        </p:txBody>
      </p:sp>
      <p:sp>
        <p:nvSpPr>
          <p:cNvPr id="3" name="Content Placeholder 2">
            <a:extLst>
              <a:ext uri="{FF2B5EF4-FFF2-40B4-BE49-F238E27FC236}">
                <a16:creationId xmlns:a16="http://schemas.microsoft.com/office/drawing/2014/main" id="{2789FB65-DA03-8B40-96DA-110E44A4E94E}"/>
              </a:ext>
            </a:extLst>
          </p:cNvPr>
          <p:cNvSpPr>
            <a:spLocks noGrp="1"/>
          </p:cNvSpPr>
          <p:nvPr>
            <p:ph idx="1"/>
          </p:nvPr>
        </p:nvSpPr>
        <p:spPr>
          <a:xfrm>
            <a:off x="569913" y="904852"/>
            <a:ext cx="8743950" cy="2956196"/>
          </a:xfrm>
        </p:spPr>
        <p:txBody>
          <a:bodyPr/>
          <a:lstStyle/>
          <a:p>
            <a:r>
              <a:rPr lang="en-US" sz="2000" dirty="0"/>
              <a:t>Delay tolerant networks (DTN), Intermittently Connected Networks</a:t>
            </a:r>
          </a:p>
          <a:p>
            <a:r>
              <a:rPr lang="en-US" sz="2000" dirty="0"/>
              <a:t>Characteristics:</a:t>
            </a:r>
          </a:p>
          <a:p>
            <a:pPr lvl="1"/>
            <a:r>
              <a:rPr lang="en-US" sz="1800" dirty="0"/>
              <a:t>No stable end-to-end path</a:t>
            </a:r>
          </a:p>
          <a:p>
            <a:pPr lvl="1"/>
            <a:r>
              <a:rPr lang="en-US" sz="1800" dirty="0"/>
              <a:t>Store-carry-and-forward paradigm for routing</a:t>
            </a:r>
          </a:p>
          <a:p>
            <a:pPr lvl="2"/>
            <a:r>
              <a:rPr lang="en-US" sz="1600" dirty="0"/>
              <a:t>Mobility not a problem but opportunity</a:t>
            </a:r>
          </a:p>
          <a:p>
            <a:r>
              <a:rPr lang="en-US" sz="2000" dirty="0"/>
              <a:t>Challenges:</a:t>
            </a:r>
          </a:p>
          <a:p>
            <a:pPr lvl="1"/>
            <a:r>
              <a:rPr lang="en-US" sz="1800" dirty="0"/>
              <a:t>Online decision making</a:t>
            </a:r>
          </a:p>
          <a:p>
            <a:pPr lvl="1"/>
            <a:r>
              <a:rPr lang="en-US" sz="1800" dirty="0"/>
              <a:t>Mobility understanding and modeling (e.g., inter-contact distribution)</a:t>
            </a:r>
          </a:p>
          <a:p>
            <a:endParaRPr lang="en-US" dirty="0"/>
          </a:p>
        </p:txBody>
      </p:sp>
      <p:sp>
        <p:nvSpPr>
          <p:cNvPr id="4" name="Slide Number Placeholder 3">
            <a:extLst>
              <a:ext uri="{FF2B5EF4-FFF2-40B4-BE49-F238E27FC236}">
                <a16:creationId xmlns:a16="http://schemas.microsoft.com/office/drawing/2014/main" id="{8703934A-E82F-8240-A850-B74B29A3E5CE}"/>
              </a:ext>
            </a:extLst>
          </p:cNvPr>
          <p:cNvSpPr>
            <a:spLocks noGrp="1"/>
          </p:cNvSpPr>
          <p:nvPr>
            <p:ph type="sldNum" sz="quarter" idx="10"/>
          </p:nvPr>
        </p:nvSpPr>
        <p:spPr/>
        <p:txBody>
          <a:bodyPr/>
          <a:lstStyle/>
          <a:p>
            <a:fld id="{1F7E48BB-56FA-4C34-B4B4-DA3B1419DF27}" type="slidenum">
              <a:rPr lang="de-CH" smtClean="0"/>
              <a:pPr/>
              <a:t>23</a:t>
            </a:fld>
            <a:endParaRPr lang="de-CH"/>
          </a:p>
          <a:p>
            <a:endParaRPr lang="de-CH"/>
          </a:p>
        </p:txBody>
      </p:sp>
      <p:pic>
        <p:nvPicPr>
          <p:cNvPr id="5" name="Picture 4">
            <a:extLst>
              <a:ext uri="{FF2B5EF4-FFF2-40B4-BE49-F238E27FC236}">
                <a16:creationId xmlns:a16="http://schemas.microsoft.com/office/drawing/2014/main" id="{4E2D441A-D21D-754A-94F2-96E212177DBD}"/>
              </a:ext>
            </a:extLst>
          </p:cNvPr>
          <p:cNvPicPr>
            <a:picLocks noChangeAspect="1"/>
          </p:cNvPicPr>
          <p:nvPr/>
        </p:nvPicPr>
        <p:blipFill>
          <a:blip r:embed="rId2"/>
          <a:stretch>
            <a:fillRect/>
          </a:stretch>
        </p:blipFill>
        <p:spPr>
          <a:xfrm>
            <a:off x="1652905" y="3717032"/>
            <a:ext cx="6568440" cy="2685980"/>
          </a:xfrm>
          <a:prstGeom prst="rect">
            <a:avLst/>
          </a:prstGeom>
        </p:spPr>
      </p:pic>
    </p:spTree>
    <p:extLst>
      <p:ext uri="{BB962C8B-B14F-4D97-AF65-F5344CB8AC3E}">
        <p14:creationId xmlns:p14="http://schemas.microsoft.com/office/powerpoint/2010/main" val="8564832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8F44C-7A26-574B-BB08-542731BC155F}"/>
              </a:ext>
            </a:extLst>
          </p:cNvPr>
          <p:cNvSpPr>
            <a:spLocks noGrp="1"/>
          </p:cNvSpPr>
          <p:nvPr>
            <p:ph type="title"/>
          </p:nvPr>
        </p:nvSpPr>
        <p:spPr/>
        <p:txBody>
          <a:bodyPr/>
          <a:lstStyle/>
          <a:p>
            <a:r>
              <a:rPr lang="en-US" sz="3200" dirty="0"/>
              <a:t>Vehicular Ad Hoc Networks (VANETs)</a:t>
            </a:r>
            <a:endParaRPr lang="en-US" dirty="0"/>
          </a:p>
        </p:txBody>
      </p:sp>
      <p:sp>
        <p:nvSpPr>
          <p:cNvPr id="3" name="Content Placeholder 2">
            <a:extLst>
              <a:ext uri="{FF2B5EF4-FFF2-40B4-BE49-F238E27FC236}">
                <a16:creationId xmlns:a16="http://schemas.microsoft.com/office/drawing/2014/main" id="{593EAFA8-493B-4349-8988-269EB0D18B14}"/>
              </a:ext>
            </a:extLst>
          </p:cNvPr>
          <p:cNvSpPr>
            <a:spLocks noGrp="1"/>
          </p:cNvSpPr>
          <p:nvPr>
            <p:ph idx="1"/>
          </p:nvPr>
        </p:nvSpPr>
        <p:spPr/>
        <p:txBody>
          <a:bodyPr/>
          <a:lstStyle/>
          <a:p>
            <a:r>
              <a:rPr lang="en-US" dirty="0"/>
              <a:t>Motivated by Intelligent Transportation System (ITS) goals</a:t>
            </a:r>
          </a:p>
          <a:p>
            <a:pPr lvl="1"/>
            <a:r>
              <a:rPr lang="en-US" dirty="0"/>
              <a:t>Reducing traffic congestions, road accidents..</a:t>
            </a:r>
          </a:p>
          <a:p>
            <a:r>
              <a:rPr lang="en-US" dirty="0"/>
              <a:t>Peculiar features of vehicular field</a:t>
            </a:r>
          </a:p>
          <a:p>
            <a:pPr lvl="1"/>
            <a:r>
              <a:rPr lang="en-US" dirty="0"/>
              <a:t>Road structure, high speeds etc.</a:t>
            </a:r>
          </a:p>
          <a:p>
            <a:pPr lvl="1"/>
            <a:r>
              <a:rPr lang="en-US" dirty="0"/>
              <a:t>New communication protocols: WAVE, DSRC</a:t>
            </a:r>
          </a:p>
          <a:p>
            <a:endParaRPr lang="en-US" dirty="0"/>
          </a:p>
        </p:txBody>
      </p:sp>
      <p:sp>
        <p:nvSpPr>
          <p:cNvPr id="4" name="Slide Number Placeholder 3">
            <a:extLst>
              <a:ext uri="{FF2B5EF4-FFF2-40B4-BE49-F238E27FC236}">
                <a16:creationId xmlns:a16="http://schemas.microsoft.com/office/drawing/2014/main" id="{03CD1F54-650F-FC44-9BCE-0C77090CCF02}"/>
              </a:ext>
            </a:extLst>
          </p:cNvPr>
          <p:cNvSpPr>
            <a:spLocks noGrp="1"/>
          </p:cNvSpPr>
          <p:nvPr>
            <p:ph type="sldNum" sz="quarter" idx="10"/>
          </p:nvPr>
        </p:nvSpPr>
        <p:spPr/>
        <p:txBody>
          <a:bodyPr/>
          <a:lstStyle/>
          <a:p>
            <a:fld id="{1F7E48BB-56FA-4C34-B4B4-DA3B1419DF27}" type="slidenum">
              <a:rPr lang="de-CH" smtClean="0"/>
              <a:pPr/>
              <a:t>24</a:t>
            </a:fld>
            <a:endParaRPr lang="de-CH"/>
          </a:p>
          <a:p>
            <a:endParaRPr lang="de-CH"/>
          </a:p>
        </p:txBody>
      </p:sp>
      <p:pic>
        <p:nvPicPr>
          <p:cNvPr id="5" name="Picture 4">
            <a:extLst>
              <a:ext uri="{FF2B5EF4-FFF2-40B4-BE49-F238E27FC236}">
                <a16:creationId xmlns:a16="http://schemas.microsoft.com/office/drawing/2014/main" id="{8C4D5665-B80B-C64F-A0D8-48D78BA55148}"/>
              </a:ext>
            </a:extLst>
          </p:cNvPr>
          <p:cNvPicPr>
            <a:picLocks noChangeAspect="1"/>
          </p:cNvPicPr>
          <p:nvPr/>
        </p:nvPicPr>
        <p:blipFill>
          <a:blip r:embed="rId2"/>
          <a:stretch>
            <a:fillRect/>
          </a:stretch>
        </p:blipFill>
        <p:spPr>
          <a:xfrm>
            <a:off x="1856656" y="3356992"/>
            <a:ext cx="5312780" cy="2988439"/>
          </a:xfrm>
          <a:prstGeom prst="rect">
            <a:avLst/>
          </a:prstGeom>
        </p:spPr>
      </p:pic>
      <p:sp>
        <p:nvSpPr>
          <p:cNvPr id="6" name="TextBox 5">
            <a:extLst>
              <a:ext uri="{FF2B5EF4-FFF2-40B4-BE49-F238E27FC236}">
                <a16:creationId xmlns:a16="http://schemas.microsoft.com/office/drawing/2014/main" id="{F5E86E2B-B69F-D048-815C-51EA1507DC77}"/>
              </a:ext>
            </a:extLst>
          </p:cNvPr>
          <p:cNvSpPr txBox="1"/>
          <p:nvPr/>
        </p:nvSpPr>
        <p:spPr>
          <a:xfrm>
            <a:off x="5794941" y="6062229"/>
            <a:ext cx="2530998" cy="246221"/>
          </a:xfrm>
          <a:prstGeom prst="rect">
            <a:avLst/>
          </a:prstGeom>
          <a:solidFill>
            <a:schemeClr val="bg1"/>
          </a:solidFill>
        </p:spPr>
        <p:txBody>
          <a:bodyPr wrap="square" rtlCol="0">
            <a:spAutoFit/>
          </a:bodyPr>
          <a:lstStyle/>
          <a:p>
            <a:r>
              <a:rPr lang="en-US" sz="1000" dirty="0">
                <a:latin typeface="Comic Sans MS" panose="030F0902030302020204" pitchFamily="66" charset="0"/>
              </a:rPr>
              <a:t>Inter-roadside communication</a:t>
            </a:r>
          </a:p>
        </p:txBody>
      </p:sp>
      <p:sp>
        <p:nvSpPr>
          <p:cNvPr id="7" name="TextBox 6">
            <a:extLst>
              <a:ext uri="{FF2B5EF4-FFF2-40B4-BE49-F238E27FC236}">
                <a16:creationId xmlns:a16="http://schemas.microsoft.com/office/drawing/2014/main" id="{199740B8-26CD-D843-B2EA-4C880D66A803}"/>
              </a:ext>
            </a:extLst>
          </p:cNvPr>
          <p:cNvSpPr txBox="1"/>
          <p:nvPr/>
        </p:nvSpPr>
        <p:spPr>
          <a:xfrm>
            <a:off x="5794941" y="5512923"/>
            <a:ext cx="2530998" cy="246221"/>
          </a:xfrm>
          <a:prstGeom prst="rect">
            <a:avLst/>
          </a:prstGeom>
          <a:solidFill>
            <a:schemeClr val="bg1"/>
          </a:solidFill>
        </p:spPr>
        <p:txBody>
          <a:bodyPr wrap="square" rtlCol="0">
            <a:spAutoFit/>
          </a:bodyPr>
          <a:lstStyle/>
          <a:p>
            <a:r>
              <a:rPr lang="en-US" sz="1000" dirty="0">
                <a:latin typeface="Comic Sans MS" panose="030F0902030302020204" pitchFamily="66" charset="0"/>
              </a:rPr>
              <a:t>Inter-vehicle communication</a:t>
            </a:r>
          </a:p>
        </p:txBody>
      </p:sp>
      <p:sp>
        <p:nvSpPr>
          <p:cNvPr id="8" name="TextBox 7">
            <a:extLst>
              <a:ext uri="{FF2B5EF4-FFF2-40B4-BE49-F238E27FC236}">
                <a16:creationId xmlns:a16="http://schemas.microsoft.com/office/drawing/2014/main" id="{B435A6BF-03F0-E446-92BE-0B9639022232}"/>
              </a:ext>
            </a:extLst>
          </p:cNvPr>
          <p:cNvSpPr txBox="1"/>
          <p:nvPr/>
        </p:nvSpPr>
        <p:spPr>
          <a:xfrm>
            <a:off x="5796678" y="5790426"/>
            <a:ext cx="2530998" cy="246221"/>
          </a:xfrm>
          <a:prstGeom prst="rect">
            <a:avLst/>
          </a:prstGeom>
          <a:solidFill>
            <a:schemeClr val="bg1"/>
          </a:solidFill>
        </p:spPr>
        <p:txBody>
          <a:bodyPr wrap="square" rtlCol="0">
            <a:spAutoFit/>
          </a:bodyPr>
          <a:lstStyle/>
          <a:p>
            <a:r>
              <a:rPr lang="en-US" sz="1000" dirty="0">
                <a:latin typeface="Comic Sans MS" panose="030F0902030302020204" pitchFamily="66" charset="0"/>
              </a:rPr>
              <a:t>Vehicle-to-roadside communication</a:t>
            </a:r>
          </a:p>
        </p:txBody>
      </p:sp>
    </p:spTree>
    <p:extLst>
      <p:ext uri="{BB962C8B-B14F-4D97-AF65-F5344CB8AC3E}">
        <p14:creationId xmlns:p14="http://schemas.microsoft.com/office/powerpoint/2010/main" val="37437159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6B93A-85DD-DD4E-BC8B-ECC5659182A5}"/>
              </a:ext>
            </a:extLst>
          </p:cNvPr>
          <p:cNvSpPr>
            <a:spLocks noGrp="1"/>
          </p:cNvSpPr>
          <p:nvPr>
            <p:ph type="title"/>
          </p:nvPr>
        </p:nvSpPr>
        <p:spPr/>
        <p:txBody>
          <a:bodyPr/>
          <a:lstStyle/>
          <a:p>
            <a:r>
              <a:rPr lang="en-US" dirty="0"/>
              <a:t>Wireless Sensor Networks (WSN)</a:t>
            </a:r>
          </a:p>
        </p:txBody>
      </p:sp>
      <p:sp>
        <p:nvSpPr>
          <p:cNvPr id="3" name="Content Placeholder 2">
            <a:extLst>
              <a:ext uri="{FF2B5EF4-FFF2-40B4-BE49-F238E27FC236}">
                <a16:creationId xmlns:a16="http://schemas.microsoft.com/office/drawing/2014/main" id="{E74BDA1B-FA4B-E84C-B20F-D57A220A63C6}"/>
              </a:ext>
            </a:extLst>
          </p:cNvPr>
          <p:cNvSpPr>
            <a:spLocks noGrp="1"/>
          </p:cNvSpPr>
          <p:nvPr>
            <p:ph idx="1"/>
          </p:nvPr>
        </p:nvSpPr>
        <p:spPr>
          <a:xfrm>
            <a:off x="561974" y="815297"/>
            <a:ext cx="9143553" cy="5524544"/>
          </a:xfrm>
        </p:spPr>
        <p:txBody>
          <a:bodyPr/>
          <a:lstStyle/>
          <a:p>
            <a:r>
              <a:rPr lang="en-US" sz="1800" dirty="0"/>
              <a:t>Sensor and actuator networks (</a:t>
            </a:r>
            <a:r>
              <a:rPr lang="en-US" sz="1600" dirty="0"/>
              <a:t>Cyber and physical components)</a:t>
            </a:r>
          </a:p>
          <a:p>
            <a:r>
              <a:rPr lang="en-US" sz="1800" dirty="0"/>
              <a:t>Data collection at sink, stable &amp; mobile sensors, message ferries/robots</a:t>
            </a:r>
          </a:p>
          <a:p>
            <a:r>
              <a:rPr lang="en-US" sz="1800" dirty="0"/>
              <a:t>Extensive research done on:</a:t>
            </a:r>
          </a:p>
          <a:p>
            <a:pPr lvl="1"/>
            <a:r>
              <a:rPr lang="en-US" sz="1600" dirty="0"/>
              <a:t>Topology control, energy saving, clock synch, coverage, connectivity, routing, MAC protocols</a:t>
            </a:r>
          </a:p>
          <a:p>
            <a:r>
              <a:rPr lang="en-US" sz="1800" dirty="0"/>
              <a:t>Limited unstudied topics:</a:t>
            </a:r>
          </a:p>
          <a:p>
            <a:pPr lvl="1"/>
            <a:r>
              <a:rPr lang="en-US" sz="1600" dirty="0"/>
              <a:t>Security/trust, Quality of  service,  realistic simulations, underwater sensor networks</a:t>
            </a:r>
          </a:p>
          <a:p>
            <a:r>
              <a:rPr lang="en-US" sz="1800" dirty="0"/>
              <a:t>New extensions: Human-centric (mobile) sensing/computing, participatory sensing</a:t>
            </a:r>
          </a:p>
          <a:p>
            <a:endParaRPr lang="en-US" dirty="0"/>
          </a:p>
        </p:txBody>
      </p:sp>
      <p:sp>
        <p:nvSpPr>
          <p:cNvPr id="4" name="Slide Number Placeholder 3">
            <a:extLst>
              <a:ext uri="{FF2B5EF4-FFF2-40B4-BE49-F238E27FC236}">
                <a16:creationId xmlns:a16="http://schemas.microsoft.com/office/drawing/2014/main" id="{CAA11489-2FA0-A040-AD44-AA1AB365357A}"/>
              </a:ext>
            </a:extLst>
          </p:cNvPr>
          <p:cNvSpPr>
            <a:spLocks noGrp="1"/>
          </p:cNvSpPr>
          <p:nvPr>
            <p:ph type="sldNum" sz="quarter" idx="10"/>
          </p:nvPr>
        </p:nvSpPr>
        <p:spPr/>
        <p:txBody>
          <a:bodyPr/>
          <a:lstStyle/>
          <a:p>
            <a:fld id="{1F7E48BB-56FA-4C34-B4B4-DA3B1419DF27}" type="slidenum">
              <a:rPr lang="de-CH" smtClean="0"/>
              <a:pPr/>
              <a:t>25</a:t>
            </a:fld>
            <a:endParaRPr lang="de-CH"/>
          </a:p>
          <a:p>
            <a:endParaRPr lang="de-CH"/>
          </a:p>
        </p:txBody>
      </p:sp>
      <p:grpSp>
        <p:nvGrpSpPr>
          <p:cNvPr id="5" name="Group 136">
            <a:extLst>
              <a:ext uri="{FF2B5EF4-FFF2-40B4-BE49-F238E27FC236}">
                <a16:creationId xmlns:a16="http://schemas.microsoft.com/office/drawing/2014/main" id="{ECEB2860-B534-CD40-AA28-1BF00FA2D76C}"/>
              </a:ext>
            </a:extLst>
          </p:cNvPr>
          <p:cNvGrpSpPr>
            <a:grpSpLocks/>
          </p:cNvGrpSpPr>
          <p:nvPr/>
        </p:nvGrpSpPr>
        <p:grpSpPr bwMode="auto">
          <a:xfrm>
            <a:off x="4812175" y="4273627"/>
            <a:ext cx="1981200" cy="1752600"/>
            <a:chOff x="3072" y="2256"/>
            <a:chExt cx="1248" cy="1104"/>
          </a:xfrm>
        </p:grpSpPr>
        <p:sp>
          <p:nvSpPr>
            <p:cNvPr id="6" name="Line 137">
              <a:extLst>
                <a:ext uri="{FF2B5EF4-FFF2-40B4-BE49-F238E27FC236}">
                  <a16:creationId xmlns:a16="http://schemas.microsoft.com/office/drawing/2014/main" id="{43A2F85F-7DC6-0B4C-BE81-31DAFD48B151}"/>
                </a:ext>
              </a:extLst>
            </p:cNvPr>
            <p:cNvSpPr>
              <a:spLocks noChangeShapeType="1"/>
            </p:cNvSpPr>
            <p:nvPr/>
          </p:nvSpPr>
          <p:spPr bwMode="auto">
            <a:xfrm>
              <a:off x="3312" y="3312"/>
              <a:ext cx="384" cy="48"/>
            </a:xfrm>
            <a:prstGeom prst="line">
              <a:avLst/>
            </a:prstGeom>
            <a:noFill/>
            <a:ln w="9525">
              <a:solidFill>
                <a:srgbClr val="5F5F5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Line 138">
              <a:extLst>
                <a:ext uri="{FF2B5EF4-FFF2-40B4-BE49-F238E27FC236}">
                  <a16:creationId xmlns:a16="http://schemas.microsoft.com/office/drawing/2014/main" id="{D9E6918B-65F1-0940-8A6B-8E283B8A6396}"/>
                </a:ext>
              </a:extLst>
            </p:cNvPr>
            <p:cNvSpPr>
              <a:spLocks noChangeShapeType="1"/>
            </p:cNvSpPr>
            <p:nvPr/>
          </p:nvSpPr>
          <p:spPr bwMode="auto">
            <a:xfrm flipV="1">
              <a:off x="3696" y="3312"/>
              <a:ext cx="384" cy="48"/>
            </a:xfrm>
            <a:prstGeom prst="line">
              <a:avLst/>
            </a:prstGeom>
            <a:noFill/>
            <a:ln w="9525">
              <a:solidFill>
                <a:srgbClr val="5F5F5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Line 139">
              <a:extLst>
                <a:ext uri="{FF2B5EF4-FFF2-40B4-BE49-F238E27FC236}">
                  <a16:creationId xmlns:a16="http://schemas.microsoft.com/office/drawing/2014/main" id="{B6A485DB-979A-FA48-970B-532DC1D947F8}"/>
                </a:ext>
              </a:extLst>
            </p:cNvPr>
            <p:cNvSpPr>
              <a:spLocks noChangeShapeType="1"/>
            </p:cNvSpPr>
            <p:nvPr/>
          </p:nvSpPr>
          <p:spPr bwMode="auto">
            <a:xfrm flipV="1">
              <a:off x="4080" y="3024"/>
              <a:ext cx="96" cy="288"/>
            </a:xfrm>
            <a:prstGeom prst="line">
              <a:avLst/>
            </a:prstGeom>
            <a:noFill/>
            <a:ln w="9525">
              <a:solidFill>
                <a:srgbClr val="5F5F5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140">
              <a:extLst>
                <a:ext uri="{FF2B5EF4-FFF2-40B4-BE49-F238E27FC236}">
                  <a16:creationId xmlns:a16="http://schemas.microsoft.com/office/drawing/2014/main" id="{22D0D2D1-B977-CD44-8828-B2CBAC414F70}"/>
                </a:ext>
              </a:extLst>
            </p:cNvPr>
            <p:cNvSpPr>
              <a:spLocks noChangeShapeType="1"/>
            </p:cNvSpPr>
            <p:nvPr/>
          </p:nvSpPr>
          <p:spPr bwMode="auto">
            <a:xfrm flipV="1">
              <a:off x="4176" y="2784"/>
              <a:ext cx="144" cy="240"/>
            </a:xfrm>
            <a:prstGeom prst="line">
              <a:avLst/>
            </a:prstGeom>
            <a:noFill/>
            <a:ln w="9525">
              <a:solidFill>
                <a:srgbClr val="5F5F5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Line 141">
              <a:extLst>
                <a:ext uri="{FF2B5EF4-FFF2-40B4-BE49-F238E27FC236}">
                  <a16:creationId xmlns:a16="http://schemas.microsoft.com/office/drawing/2014/main" id="{43107C2C-6A62-6640-A152-F64FA5A7A5D7}"/>
                </a:ext>
              </a:extLst>
            </p:cNvPr>
            <p:cNvSpPr>
              <a:spLocks noChangeShapeType="1"/>
            </p:cNvSpPr>
            <p:nvPr/>
          </p:nvSpPr>
          <p:spPr bwMode="auto">
            <a:xfrm flipH="1" flipV="1">
              <a:off x="4176" y="2496"/>
              <a:ext cx="144" cy="288"/>
            </a:xfrm>
            <a:prstGeom prst="line">
              <a:avLst/>
            </a:prstGeom>
            <a:noFill/>
            <a:ln w="9525">
              <a:solidFill>
                <a:srgbClr val="5F5F5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Line 142">
              <a:extLst>
                <a:ext uri="{FF2B5EF4-FFF2-40B4-BE49-F238E27FC236}">
                  <a16:creationId xmlns:a16="http://schemas.microsoft.com/office/drawing/2014/main" id="{7C739141-59BA-ED4D-B723-B0A1DF219F4F}"/>
                </a:ext>
              </a:extLst>
            </p:cNvPr>
            <p:cNvSpPr>
              <a:spLocks noChangeShapeType="1"/>
            </p:cNvSpPr>
            <p:nvPr/>
          </p:nvSpPr>
          <p:spPr bwMode="auto">
            <a:xfrm flipH="1" flipV="1">
              <a:off x="3936" y="2304"/>
              <a:ext cx="240" cy="192"/>
            </a:xfrm>
            <a:prstGeom prst="line">
              <a:avLst/>
            </a:prstGeom>
            <a:noFill/>
            <a:ln w="9525">
              <a:solidFill>
                <a:srgbClr val="5F5F5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Line 143">
              <a:extLst>
                <a:ext uri="{FF2B5EF4-FFF2-40B4-BE49-F238E27FC236}">
                  <a16:creationId xmlns:a16="http://schemas.microsoft.com/office/drawing/2014/main" id="{FF2F2386-5C5B-FA43-9E12-C991FAE99CF1}"/>
                </a:ext>
              </a:extLst>
            </p:cNvPr>
            <p:cNvSpPr>
              <a:spLocks noChangeShapeType="1"/>
            </p:cNvSpPr>
            <p:nvPr/>
          </p:nvSpPr>
          <p:spPr bwMode="auto">
            <a:xfrm flipH="1" flipV="1">
              <a:off x="3696" y="2256"/>
              <a:ext cx="240" cy="48"/>
            </a:xfrm>
            <a:prstGeom prst="line">
              <a:avLst/>
            </a:prstGeom>
            <a:noFill/>
            <a:ln w="9525">
              <a:solidFill>
                <a:srgbClr val="5F5F5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Line 144">
              <a:extLst>
                <a:ext uri="{FF2B5EF4-FFF2-40B4-BE49-F238E27FC236}">
                  <a16:creationId xmlns:a16="http://schemas.microsoft.com/office/drawing/2014/main" id="{168D443F-1C35-AF43-851D-56BB335F67AF}"/>
                </a:ext>
              </a:extLst>
            </p:cNvPr>
            <p:cNvSpPr>
              <a:spLocks noChangeShapeType="1"/>
            </p:cNvSpPr>
            <p:nvPr/>
          </p:nvSpPr>
          <p:spPr bwMode="auto">
            <a:xfrm flipH="1">
              <a:off x="3264" y="2256"/>
              <a:ext cx="432" cy="48"/>
            </a:xfrm>
            <a:prstGeom prst="line">
              <a:avLst/>
            </a:prstGeom>
            <a:noFill/>
            <a:ln w="9525">
              <a:solidFill>
                <a:srgbClr val="5F5F5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Line 145">
              <a:extLst>
                <a:ext uri="{FF2B5EF4-FFF2-40B4-BE49-F238E27FC236}">
                  <a16:creationId xmlns:a16="http://schemas.microsoft.com/office/drawing/2014/main" id="{E616D9F6-2114-E24D-92E3-750EA09A73DC}"/>
                </a:ext>
              </a:extLst>
            </p:cNvPr>
            <p:cNvSpPr>
              <a:spLocks noChangeShapeType="1"/>
            </p:cNvSpPr>
            <p:nvPr/>
          </p:nvSpPr>
          <p:spPr bwMode="auto">
            <a:xfrm flipH="1">
              <a:off x="3120" y="2304"/>
              <a:ext cx="144" cy="336"/>
            </a:xfrm>
            <a:prstGeom prst="line">
              <a:avLst/>
            </a:prstGeom>
            <a:noFill/>
            <a:ln w="9525">
              <a:solidFill>
                <a:srgbClr val="5F5F5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Line 146">
              <a:extLst>
                <a:ext uri="{FF2B5EF4-FFF2-40B4-BE49-F238E27FC236}">
                  <a16:creationId xmlns:a16="http://schemas.microsoft.com/office/drawing/2014/main" id="{D453A945-A602-3643-9AFB-3E9E98DE5018}"/>
                </a:ext>
              </a:extLst>
            </p:cNvPr>
            <p:cNvSpPr>
              <a:spLocks noChangeShapeType="1"/>
            </p:cNvSpPr>
            <p:nvPr/>
          </p:nvSpPr>
          <p:spPr bwMode="auto">
            <a:xfrm flipV="1">
              <a:off x="3072" y="2640"/>
              <a:ext cx="48" cy="384"/>
            </a:xfrm>
            <a:prstGeom prst="line">
              <a:avLst/>
            </a:prstGeom>
            <a:noFill/>
            <a:ln w="9525">
              <a:solidFill>
                <a:srgbClr val="5F5F5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Line 147">
              <a:extLst>
                <a:ext uri="{FF2B5EF4-FFF2-40B4-BE49-F238E27FC236}">
                  <a16:creationId xmlns:a16="http://schemas.microsoft.com/office/drawing/2014/main" id="{1BE31B07-7511-A94A-BCA9-CD75A9602FFE}"/>
                </a:ext>
              </a:extLst>
            </p:cNvPr>
            <p:cNvSpPr>
              <a:spLocks noChangeShapeType="1"/>
            </p:cNvSpPr>
            <p:nvPr/>
          </p:nvSpPr>
          <p:spPr bwMode="auto">
            <a:xfrm flipH="1" flipV="1">
              <a:off x="3072" y="3024"/>
              <a:ext cx="240" cy="288"/>
            </a:xfrm>
            <a:prstGeom prst="line">
              <a:avLst/>
            </a:prstGeom>
            <a:noFill/>
            <a:ln w="9525">
              <a:solidFill>
                <a:srgbClr val="5F5F5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7" name="Oval 135">
            <a:extLst>
              <a:ext uri="{FF2B5EF4-FFF2-40B4-BE49-F238E27FC236}">
                <a16:creationId xmlns:a16="http://schemas.microsoft.com/office/drawing/2014/main" id="{142057CD-E5D3-A144-851E-514298975669}"/>
              </a:ext>
            </a:extLst>
          </p:cNvPr>
          <p:cNvSpPr>
            <a:spLocks noChangeArrowheads="1"/>
          </p:cNvSpPr>
          <p:nvPr/>
        </p:nvSpPr>
        <p:spPr bwMode="auto">
          <a:xfrm rot="5400000">
            <a:off x="1383175" y="4654627"/>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8" name="Group 120">
            <a:extLst>
              <a:ext uri="{FF2B5EF4-FFF2-40B4-BE49-F238E27FC236}">
                <a16:creationId xmlns:a16="http://schemas.microsoft.com/office/drawing/2014/main" id="{1133032B-1A3A-9544-A8BD-33C6FAE315EC}"/>
              </a:ext>
            </a:extLst>
          </p:cNvPr>
          <p:cNvGrpSpPr>
            <a:grpSpLocks/>
          </p:cNvGrpSpPr>
          <p:nvPr/>
        </p:nvGrpSpPr>
        <p:grpSpPr bwMode="auto">
          <a:xfrm>
            <a:off x="4735975" y="4197427"/>
            <a:ext cx="2133600" cy="1828800"/>
            <a:chOff x="2976" y="2064"/>
            <a:chExt cx="1344" cy="1152"/>
          </a:xfrm>
        </p:grpSpPr>
        <p:sp>
          <p:nvSpPr>
            <p:cNvPr id="19" name="Oval 84">
              <a:extLst>
                <a:ext uri="{FF2B5EF4-FFF2-40B4-BE49-F238E27FC236}">
                  <a16:creationId xmlns:a16="http://schemas.microsoft.com/office/drawing/2014/main" id="{81B4946C-1721-9042-9DB9-3553CE8E334B}"/>
                </a:ext>
              </a:extLst>
            </p:cNvPr>
            <p:cNvSpPr>
              <a:spLocks noChangeArrowheads="1"/>
            </p:cNvSpPr>
            <p:nvPr/>
          </p:nvSpPr>
          <p:spPr bwMode="auto">
            <a:xfrm rot="5400000">
              <a:off x="3024" y="2448"/>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Oval 85">
              <a:extLst>
                <a:ext uri="{FF2B5EF4-FFF2-40B4-BE49-F238E27FC236}">
                  <a16:creationId xmlns:a16="http://schemas.microsoft.com/office/drawing/2014/main" id="{C7BE6A81-6E32-D44C-B0FD-CDA3766DD2DE}"/>
                </a:ext>
              </a:extLst>
            </p:cNvPr>
            <p:cNvSpPr>
              <a:spLocks noChangeArrowheads="1"/>
            </p:cNvSpPr>
            <p:nvPr/>
          </p:nvSpPr>
          <p:spPr bwMode="auto">
            <a:xfrm rot="5400000">
              <a:off x="4080" y="2304"/>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Oval 86">
              <a:extLst>
                <a:ext uri="{FF2B5EF4-FFF2-40B4-BE49-F238E27FC236}">
                  <a16:creationId xmlns:a16="http://schemas.microsoft.com/office/drawing/2014/main" id="{8DB150CE-0ABA-844F-81D8-F78937B30F92}"/>
                </a:ext>
              </a:extLst>
            </p:cNvPr>
            <p:cNvSpPr>
              <a:spLocks noChangeArrowheads="1"/>
            </p:cNvSpPr>
            <p:nvPr/>
          </p:nvSpPr>
          <p:spPr bwMode="auto">
            <a:xfrm rot="5400000">
              <a:off x="3984" y="3120"/>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Oval 87">
              <a:extLst>
                <a:ext uri="{FF2B5EF4-FFF2-40B4-BE49-F238E27FC236}">
                  <a16:creationId xmlns:a16="http://schemas.microsoft.com/office/drawing/2014/main" id="{4B3F88FA-1BE2-4C4A-8B07-236A0CC0E0BF}"/>
                </a:ext>
              </a:extLst>
            </p:cNvPr>
            <p:cNvSpPr>
              <a:spLocks noChangeArrowheads="1"/>
            </p:cNvSpPr>
            <p:nvPr/>
          </p:nvSpPr>
          <p:spPr bwMode="auto">
            <a:xfrm rot="5400000">
              <a:off x="3216" y="3120"/>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Oval 88">
              <a:extLst>
                <a:ext uri="{FF2B5EF4-FFF2-40B4-BE49-F238E27FC236}">
                  <a16:creationId xmlns:a16="http://schemas.microsoft.com/office/drawing/2014/main" id="{964977C0-ADC9-D846-B8D3-F62FAC6F6573}"/>
                </a:ext>
              </a:extLst>
            </p:cNvPr>
            <p:cNvSpPr>
              <a:spLocks noChangeArrowheads="1"/>
            </p:cNvSpPr>
            <p:nvPr/>
          </p:nvSpPr>
          <p:spPr bwMode="auto">
            <a:xfrm rot="5400000">
              <a:off x="3168" y="2112"/>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Oval 89">
              <a:extLst>
                <a:ext uri="{FF2B5EF4-FFF2-40B4-BE49-F238E27FC236}">
                  <a16:creationId xmlns:a16="http://schemas.microsoft.com/office/drawing/2014/main" id="{341F22B1-76BA-1945-85C1-F25AB6DF95F9}"/>
                </a:ext>
              </a:extLst>
            </p:cNvPr>
            <p:cNvSpPr>
              <a:spLocks noChangeArrowheads="1"/>
            </p:cNvSpPr>
            <p:nvPr/>
          </p:nvSpPr>
          <p:spPr bwMode="auto">
            <a:xfrm rot="5400000">
              <a:off x="4224" y="2592"/>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Oval 90">
              <a:extLst>
                <a:ext uri="{FF2B5EF4-FFF2-40B4-BE49-F238E27FC236}">
                  <a16:creationId xmlns:a16="http://schemas.microsoft.com/office/drawing/2014/main" id="{118942DC-AC44-DC42-8788-D9D9FCBCCF27}"/>
                </a:ext>
              </a:extLst>
            </p:cNvPr>
            <p:cNvSpPr>
              <a:spLocks noChangeArrowheads="1"/>
            </p:cNvSpPr>
            <p:nvPr/>
          </p:nvSpPr>
          <p:spPr bwMode="auto">
            <a:xfrm rot="5400000">
              <a:off x="2976" y="2832"/>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Oval 92">
              <a:extLst>
                <a:ext uri="{FF2B5EF4-FFF2-40B4-BE49-F238E27FC236}">
                  <a16:creationId xmlns:a16="http://schemas.microsoft.com/office/drawing/2014/main" id="{7AEB72E8-D549-844E-9E16-DEF4A90E9DDE}"/>
                </a:ext>
              </a:extLst>
            </p:cNvPr>
            <p:cNvSpPr>
              <a:spLocks noChangeArrowheads="1"/>
            </p:cNvSpPr>
            <p:nvPr/>
          </p:nvSpPr>
          <p:spPr bwMode="auto">
            <a:xfrm rot="5400000">
              <a:off x="4080" y="2832"/>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Oval 93">
              <a:extLst>
                <a:ext uri="{FF2B5EF4-FFF2-40B4-BE49-F238E27FC236}">
                  <a16:creationId xmlns:a16="http://schemas.microsoft.com/office/drawing/2014/main" id="{023DDD37-FC0B-3440-B9CF-02E6551F4ACF}"/>
                </a:ext>
              </a:extLst>
            </p:cNvPr>
            <p:cNvSpPr>
              <a:spLocks noChangeArrowheads="1"/>
            </p:cNvSpPr>
            <p:nvPr/>
          </p:nvSpPr>
          <p:spPr bwMode="auto">
            <a:xfrm rot="5400000">
              <a:off x="3600" y="2064"/>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Oval 94">
              <a:extLst>
                <a:ext uri="{FF2B5EF4-FFF2-40B4-BE49-F238E27FC236}">
                  <a16:creationId xmlns:a16="http://schemas.microsoft.com/office/drawing/2014/main" id="{02CA3512-D3C3-8243-8DB4-DE5734CBF974}"/>
                </a:ext>
              </a:extLst>
            </p:cNvPr>
            <p:cNvSpPr>
              <a:spLocks noChangeArrowheads="1"/>
            </p:cNvSpPr>
            <p:nvPr/>
          </p:nvSpPr>
          <p:spPr bwMode="auto">
            <a:xfrm rot="5400000">
              <a:off x="3840" y="2112"/>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Oval 95">
              <a:extLst>
                <a:ext uri="{FF2B5EF4-FFF2-40B4-BE49-F238E27FC236}">
                  <a16:creationId xmlns:a16="http://schemas.microsoft.com/office/drawing/2014/main" id="{AAE97BCB-1C14-8240-980A-526FC7D894AF}"/>
                </a:ext>
              </a:extLst>
            </p:cNvPr>
            <p:cNvSpPr>
              <a:spLocks noChangeArrowheads="1"/>
            </p:cNvSpPr>
            <p:nvPr/>
          </p:nvSpPr>
          <p:spPr bwMode="auto">
            <a:xfrm rot="5400000">
              <a:off x="3264" y="2304"/>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Oval 96">
              <a:extLst>
                <a:ext uri="{FF2B5EF4-FFF2-40B4-BE49-F238E27FC236}">
                  <a16:creationId xmlns:a16="http://schemas.microsoft.com/office/drawing/2014/main" id="{4C873DC9-7BEE-DF49-82D2-82C6F7A74CC0}"/>
                </a:ext>
              </a:extLst>
            </p:cNvPr>
            <p:cNvSpPr>
              <a:spLocks noChangeArrowheads="1"/>
            </p:cNvSpPr>
            <p:nvPr/>
          </p:nvSpPr>
          <p:spPr bwMode="auto">
            <a:xfrm rot="5400000">
              <a:off x="3216" y="2688"/>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Oval 97">
              <a:extLst>
                <a:ext uri="{FF2B5EF4-FFF2-40B4-BE49-F238E27FC236}">
                  <a16:creationId xmlns:a16="http://schemas.microsoft.com/office/drawing/2014/main" id="{2782FB05-79B2-794F-8F96-93712B7B3D77}"/>
                </a:ext>
              </a:extLst>
            </p:cNvPr>
            <p:cNvSpPr>
              <a:spLocks noChangeArrowheads="1"/>
            </p:cNvSpPr>
            <p:nvPr/>
          </p:nvSpPr>
          <p:spPr bwMode="auto">
            <a:xfrm rot="5400000">
              <a:off x="3792" y="2928"/>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Oval 98">
              <a:extLst>
                <a:ext uri="{FF2B5EF4-FFF2-40B4-BE49-F238E27FC236}">
                  <a16:creationId xmlns:a16="http://schemas.microsoft.com/office/drawing/2014/main" id="{853C65E9-CEE9-924F-908F-86BF42326459}"/>
                </a:ext>
              </a:extLst>
            </p:cNvPr>
            <p:cNvSpPr>
              <a:spLocks noChangeArrowheads="1"/>
            </p:cNvSpPr>
            <p:nvPr/>
          </p:nvSpPr>
          <p:spPr bwMode="auto">
            <a:xfrm rot="5400000">
              <a:off x="3312" y="2928"/>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Oval 99">
              <a:extLst>
                <a:ext uri="{FF2B5EF4-FFF2-40B4-BE49-F238E27FC236}">
                  <a16:creationId xmlns:a16="http://schemas.microsoft.com/office/drawing/2014/main" id="{F542A2D4-F438-F14B-B374-D32E305A1A6C}"/>
                </a:ext>
              </a:extLst>
            </p:cNvPr>
            <p:cNvSpPr>
              <a:spLocks noChangeArrowheads="1"/>
            </p:cNvSpPr>
            <p:nvPr/>
          </p:nvSpPr>
          <p:spPr bwMode="auto">
            <a:xfrm rot="5400000">
              <a:off x="3840" y="2304"/>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Oval 100">
              <a:extLst>
                <a:ext uri="{FF2B5EF4-FFF2-40B4-BE49-F238E27FC236}">
                  <a16:creationId xmlns:a16="http://schemas.microsoft.com/office/drawing/2014/main" id="{C41CC26D-5268-2143-A3E1-53184227EE3D}"/>
                </a:ext>
              </a:extLst>
            </p:cNvPr>
            <p:cNvSpPr>
              <a:spLocks noChangeArrowheads="1"/>
            </p:cNvSpPr>
            <p:nvPr/>
          </p:nvSpPr>
          <p:spPr bwMode="auto">
            <a:xfrm rot="5400000">
              <a:off x="3984" y="2640"/>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Oval 101">
              <a:extLst>
                <a:ext uri="{FF2B5EF4-FFF2-40B4-BE49-F238E27FC236}">
                  <a16:creationId xmlns:a16="http://schemas.microsoft.com/office/drawing/2014/main" id="{2D6200D4-0AB5-3346-997F-5562100BE6CB}"/>
                </a:ext>
              </a:extLst>
            </p:cNvPr>
            <p:cNvSpPr>
              <a:spLocks noChangeArrowheads="1"/>
            </p:cNvSpPr>
            <p:nvPr/>
          </p:nvSpPr>
          <p:spPr bwMode="auto">
            <a:xfrm rot="5400000">
              <a:off x="3552" y="3024"/>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6" name="Oval 3">
            <a:extLst>
              <a:ext uri="{FF2B5EF4-FFF2-40B4-BE49-F238E27FC236}">
                <a16:creationId xmlns:a16="http://schemas.microsoft.com/office/drawing/2014/main" id="{8D951B19-3145-E94E-9CB1-FB348F37355A}"/>
              </a:ext>
            </a:extLst>
          </p:cNvPr>
          <p:cNvSpPr>
            <a:spLocks noChangeArrowheads="1"/>
          </p:cNvSpPr>
          <p:nvPr/>
        </p:nvSpPr>
        <p:spPr bwMode="auto">
          <a:xfrm rot="5400000">
            <a:off x="3973975" y="5264227"/>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Oval 4">
            <a:extLst>
              <a:ext uri="{FF2B5EF4-FFF2-40B4-BE49-F238E27FC236}">
                <a16:creationId xmlns:a16="http://schemas.microsoft.com/office/drawing/2014/main" id="{E3ECCF26-C702-4F48-8306-EF35085F8619}"/>
              </a:ext>
            </a:extLst>
          </p:cNvPr>
          <p:cNvSpPr>
            <a:spLocks noChangeArrowheads="1"/>
          </p:cNvSpPr>
          <p:nvPr/>
        </p:nvSpPr>
        <p:spPr bwMode="auto">
          <a:xfrm rot="5400000">
            <a:off x="3059575" y="5645227"/>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Oval 18">
            <a:extLst>
              <a:ext uri="{FF2B5EF4-FFF2-40B4-BE49-F238E27FC236}">
                <a16:creationId xmlns:a16="http://schemas.microsoft.com/office/drawing/2014/main" id="{593E8213-5C02-B74B-928D-3FC09E734171}"/>
              </a:ext>
            </a:extLst>
          </p:cNvPr>
          <p:cNvSpPr>
            <a:spLocks noChangeArrowheads="1"/>
          </p:cNvSpPr>
          <p:nvPr/>
        </p:nvSpPr>
        <p:spPr bwMode="auto">
          <a:xfrm rot="5400000">
            <a:off x="4507375" y="4578427"/>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Oval 19">
            <a:extLst>
              <a:ext uri="{FF2B5EF4-FFF2-40B4-BE49-F238E27FC236}">
                <a16:creationId xmlns:a16="http://schemas.microsoft.com/office/drawing/2014/main" id="{2D053897-B51F-3349-A00B-0BDC8CB1F5F1}"/>
              </a:ext>
            </a:extLst>
          </p:cNvPr>
          <p:cNvSpPr>
            <a:spLocks noChangeArrowheads="1"/>
          </p:cNvSpPr>
          <p:nvPr/>
        </p:nvSpPr>
        <p:spPr bwMode="auto">
          <a:xfrm rot="5400000">
            <a:off x="4202575" y="5569027"/>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 name="Oval 23">
            <a:extLst>
              <a:ext uri="{FF2B5EF4-FFF2-40B4-BE49-F238E27FC236}">
                <a16:creationId xmlns:a16="http://schemas.microsoft.com/office/drawing/2014/main" id="{54E0325F-EFF5-B947-89EE-250E3DBD4FA0}"/>
              </a:ext>
            </a:extLst>
          </p:cNvPr>
          <p:cNvSpPr>
            <a:spLocks noChangeArrowheads="1"/>
          </p:cNvSpPr>
          <p:nvPr/>
        </p:nvSpPr>
        <p:spPr bwMode="auto">
          <a:xfrm rot="5400000">
            <a:off x="3440575" y="4959427"/>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Oval 24">
            <a:extLst>
              <a:ext uri="{FF2B5EF4-FFF2-40B4-BE49-F238E27FC236}">
                <a16:creationId xmlns:a16="http://schemas.microsoft.com/office/drawing/2014/main" id="{00C5D916-C4C2-4248-B7B7-C31E5E209413}"/>
              </a:ext>
            </a:extLst>
          </p:cNvPr>
          <p:cNvSpPr>
            <a:spLocks noChangeArrowheads="1"/>
          </p:cNvSpPr>
          <p:nvPr/>
        </p:nvSpPr>
        <p:spPr bwMode="auto">
          <a:xfrm rot="5400000">
            <a:off x="3364375" y="5950027"/>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Oval 26">
            <a:extLst>
              <a:ext uri="{FF2B5EF4-FFF2-40B4-BE49-F238E27FC236}">
                <a16:creationId xmlns:a16="http://schemas.microsoft.com/office/drawing/2014/main" id="{C6AEAF11-FDE3-7146-B56B-18884C1FBA68}"/>
              </a:ext>
            </a:extLst>
          </p:cNvPr>
          <p:cNvSpPr>
            <a:spLocks noChangeArrowheads="1"/>
          </p:cNvSpPr>
          <p:nvPr/>
        </p:nvSpPr>
        <p:spPr bwMode="auto">
          <a:xfrm rot="5400000">
            <a:off x="7250575" y="5264227"/>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Oval 27">
            <a:extLst>
              <a:ext uri="{FF2B5EF4-FFF2-40B4-BE49-F238E27FC236}">
                <a16:creationId xmlns:a16="http://schemas.microsoft.com/office/drawing/2014/main" id="{1D3CE55F-0444-294A-A6C1-5D79A6B58143}"/>
              </a:ext>
            </a:extLst>
          </p:cNvPr>
          <p:cNvSpPr>
            <a:spLocks noChangeArrowheads="1"/>
          </p:cNvSpPr>
          <p:nvPr/>
        </p:nvSpPr>
        <p:spPr bwMode="auto">
          <a:xfrm rot="5400000">
            <a:off x="6488575" y="4045027"/>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Oval 29">
            <a:extLst>
              <a:ext uri="{FF2B5EF4-FFF2-40B4-BE49-F238E27FC236}">
                <a16:creationId xmlns:a16="http://schemas.microsoft.com/office/drawing/2014/main" id="{5DF5D277-7BDA-374B-A9F7-9970BDDCF1D7}"/>
              </a:ext>
            </a:extLst>
          </p:cNvPr>
          <p:cNvSpPr>
            <a:spLocks noChangeArrowheads="1"/>
          </p:cNvSpPr>
          <p:nvPr/>
        </p:nvSpPr>
        <p:spPr bwMode="auto">
          <a:xfrm rot="5400000">
            <a:off x="6945775" y="5492827"/>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Oval 30">
            <a:extLst>
              <a:ext uri="{FF2B5EF4-FFF2-40B4-BE49-F238E27FC236}">
                <a16:creationId xmlns:a16="http://schemas.microsoft.com/office/drawing/2014/main" id="{E257A806-B133-5440-8571-C6040682BA1C}"/>
              </a:ext>
            </a:extLst>
          </p:cNvPr>
          <p:cNvSpPr>
            <a:spLocks noChangeArrowheads="1"/>
          </p:cNvSpPr>
          <p:nvPr/>
        </p:nvSpPr>
        <p:spPr bwMode="auto">
          <a:xfrm rot="5400000">
            <a:off x="7555375" y="6026227"/>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Oval 33">
            <a:extLst>
              <a:ext uri="{FF2B5EF4-FFF2-40B4-BE49-F238E27FC236}">
                <a16:creationId xmlns:a16="http://schemas.microsoft.com/office/drawing/2014/main" id="{A2912C1A-5109-3647-9676-C3090F45BEDC}"/>
              </a:ext>
            </a:extLst>
          </p:cNvPr>
          <p:cNvSpPr>
            <a:spLocks noChangeArrowheads="1"/>
          </p:cNvSpPr>
          <p:nvPr/>
        </p:nvSpPr>
        <p:spPr bwMode="auto">
          <a:xfrm rot="5400000">
            <a:off x="4507375" y="6178627"/>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Oval 34">
            <a:extLst>
              <a:ext uri="{FF2B5EF4-FFF2-40B4-BE49-F238E27FC236}">
                <a16:creationId xmlns:a16="http://schemas.microsoft.com/office/drawing/2014/main" id="{06E77D98-44D9-D948-AF82-91F3C896DB9A}"/>
              </a:ext>
            </a:extLst>
          </p:cNvPr>
          <p:cNvSpPr>
            <a:spLocks noChangeArrowheads="1"/>
          </p:cNvSpPr>
          <p:nvPr/>
        </p:nvSpPr>
        <p:spPr bwMode="auto">
          <a:xfrm rot="5400000">
            <a:off x="5726575" y="6331027"/>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 name="Oval 35">
            <a:extLst>
              <a:ext uri="{FF2B5EF4-FFF2-40B4-BE49-F238E27FC236}">
                <a16:creationId xmlns:a16="http://schemas.microsoft.com/office/drawing/2014/main" id="{E53E55BD-E2DA-204A-8385-01093B855184}"/>
              </a:ext>
            </a:extLst>
          </p:cNvPr>
          <p:cNvSpPr>
            <a:spLocks noChangeArrowheads="1"/>
          </p:cNvSpPr>
          <p:nvPr/>
        </p:nvSpPr>
        <p:spPr bwMode="auto">
          <a:xfrm rot="5400000">
            <a:off x="5421775" y="3740227"/>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 name="Oval 37">
            <a:extLst>
              <a:ext uri="{FF2B5EF4-FFF2-40B4-BE49-F238E27FC236}">
                <a16:creationId xmlns:a16="http://schemas.microsoft.com/office/drawing/2014/main" id="{8E87462A-E44F-C543-AFB1-836BE817CDBC}"/>
              </a:ext>
            </a:extLst>
          </p:cNvPr>
          <p:cNvSpPr>
            <a:spLocks noChangeArrowheads="1"/>
          </p:cNvSpPr>
          <p:nvPr/>
        </p:nvSpPr>
        <p:spPr bwMode="auto">
          <a:xfrm rot="5400000">
            <a:off x="6793375" y="6178627"/>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 name="Oval 38">
            <a:extLst>
              <a:ext uri="{FF2B5EF4-FFF2-40B4-BE49-F238E27FC236}">
                <a16:creationId xmlns:a16="http://schemas.microsoft.com/office/drawing/2014/main" id="{EB55F726-30BF-8E4C-81F6-04176B964BBF}"/>
              </a:ext>
            </a:extLst>
          </p:cNvPr>
          <p:cNvSpPr>
            <a:spLocks noChangeArrowheads="1"/>
          </p:cNvSpPr>
          <p:nvPr/>
        </p:nvSpPr>
        <p:spPr bwMode="auto">
          <a:xfrm rot="5400000">
            <a:off x="3592975" y="3968827"/>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Oval 39">
            <a:extLst>
              <a:ext uri="{FF2B5EF4-FFF2-40B4-BE49-F238E27FC236}">
                <a16:creationId xmlns:a16="http://schemas.microsoft.com/office/drawing/2014/main" id="{8E89848A-D7F5-3847-834B-F2B69A2EE12F}"/>
              </a:ext>
            </a:extLst>
          </p:cNvPr>
          <p:cNvSpPr>
            <a:spLocks noChangeArrowheads="1"/>
          </p:cNvSpPr>
          <p:nvPr/>
        </p:nvSpPr>
        <p:spPr bwMode="auto">
          <a:xfrm rot="5400000">
            <a:off x="2907175" y="5264227"/>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Oval 40">
            <a:extLst>
              <a:ext uri="{FF2B5EF4-FFF2-40B4-BE49-F238E27FC236}">
                <a16:creationId xmlns:a16="http://schemas.microsoft.com/office/drawing/2014/main" id="{9978FEA6-185C-7143-92DC-4E6EAE169173}"/>
              </a:ext>
            </a:extLst>
          </p:cNvPr>
          <p:cNvSpPr>
            <a:spLocks noChangeArrowheads="1"/>
          </p:cNvSpPr>
          <p:nvPr/>
        </p:nvSpPr>
        <p:spPr bwMode="auto">
          <a:xfrm rot="5400000">
            <a:off x="2983375" y="4349827"/>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 name="Oval 42">
            <a:extLst>
              <a:ext uri="{FF2B5EF4-FFF2-40B4-BE49-F238E27FC236}">
                <a16:creationId xmlns:a16="http://schemas.microsoft.com/office/drawing/2014/main" id="{ABE7862B-F39C-8F45-B842-F8526B11B5EB}"/>
              </a:ext>
            </a:extLst>
          </p:cNvPr>
          <p:cNvSpPr>
            <a:spLocks noChangeArrowheads="1"/>
          </p:cNvSpPr>
          <p:nvPr/>
        </p:nvSpPr>
        <p:spPr bwMode="auto">
          <a:xfrm rot="5400000">
            <a:off x="2602375" y="6102427"/>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Oval 43">
            <a:extLst>
              <a:ext uri="{FF2B5EF4-FFF2-40B4-BE49-F238E27FC236}">
                <a16:creationId xmlns:a16="http://schemas.microsoft.com/office/drawing/2014/main" id="{6F861AC7-6174-4C4C-A126-F51065304C4C}"/>
              </a:ext>
            </a:extLst>
          </p:cNvPr>
          <p:cNvSpPr>
            <a:spLocks noChangeArrowheads="1"/>
          </p:cNvSpPr>
          <p:nvPr/>
        </p:nvSpPr>
        <p:spPr bwMode="auto">
          <a:xfrm rot="5400000">
            <a:off x="2297575" y="4578427"/>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 name="Oval 44">
            <a:extLst>
              <a:ext uri="{FF2B5EF4-FFF2-40B4-BE49-F238E27FC236}">
                <a16:creationId xmlns:a16="http://schemas.microsoft.com/office/drawing/2014/main" id="{FEC56E49-7ECD-0A4D-8C72-714F13B50282}"/>
              </a:ext>
            </a:extLst>
          </p:cNvPr>
          <p:cNvSpPr>
            <a:spLocks noChangeArrowheads="1"/>
          </p:cNvSpPr>
          <p:nvPr/>
        </p:nvSpPr>
        <p:spPr bwMode="auto">
          <a:xfrm rot="5400000">
            <a:off x="2373775" y="5416627"/>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 name="Oval 45">
            <a:extLst>
              <a:ext uri="{FF2B5EF4-FFF2-40B4-BE49-F238E27FC236}">
                <a16:creationId xmlns:a16="http://schemas.microsoft.com/office/drawing/2014/main" id="{D9C899F2-F4AD-2648-B72A-CF643FF47F1A}"/>
              </a:ext>
            </a:extLst>
          </p:cNvPr>
          <p:cNvSpPr>
            <a:spLocks noChangeArrowheads="1"/>
          </p:cNvSpPr>
          <p:nvPr/>
        </p:nvSpPr>
        <p:spPr bwMode="auto">
          <a:xfrm rot="5400000">
            <a:off x="2297575" y="4045027"/>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 name="Oval 57">
            <a:extLst>
              <a:ext uri="{FF2B5EF4-FFF2-40B4-BE49-F238E27FC236}">
                <a16:creationId xmlns:a16="http://schemas.microsoft.com/office/drawing/2014/main" id="{E57680DC-3CEC-484E-BDD3-3291CAD46313}"/>
              </a:ext>
            </a:extLst>
          </p:cNvPr>
          <p:cNvSpPr>
            <a:spLocks noChangeArrowheads="1"/>
          </p:cNvSpPr>
          <p:nvPr/>
        </p:nvSpPr>
        <p:spPr bwMode="auto">
          <a:xfrm rot="5400000">
            <a:off x="2068975" y="5873827"/>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 name="Oval 58">
            <a:extLst>
              <a:ext uri="{FF2B5EF4-FFF2-40B4-BE49-F238E27FC236}">
                <a16:creationId xmlns:a16="http://schemas.microsoft.com/office/drawing/2014/main" id="{E357A812-B420-7C41-92EB-B092997C03A1}"/>
              </a:ext>
            </a:extLst>
          </p:cNvPr>
          <p:cNvSpPr>
            <a:spLocks noChangeArrowheads="1"/>
          </p:cNvSpPr>
          <p:nvPr/>
        </p:nvSpPr>
        <p:spPr bwMode="auto">
          <a:xfrm rot="5400000">
            <a:off x="2145175" y="5111827"/>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 name="Oval 59">
            <a:extLst>
              <a:ext uri="{FF2B5EF4-FFF2-40B4-BE49-F238E27FC236}">
                <a16:creationId xmlns:a16="http://schemas.microsoft.com/office/drawing/2014/main" id="{3B8A25DB-D44D-1F47-80B4-1102D26234BB}"/>
              </a:ext>
            </a:extLst>
          </p:cNvPr>
          <p:cNvSpPr>
            <a:spLocks noChangeArrowheads="1"/>
          </p:cNvSpPr>
          <p:nvPr/>
        </p:nvSpPr>
        <p:spPr bwMode="auto">
          <a:xfrm rot="5400000">
            <a:off x="4888375" y="6407227"/>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 name="Oval 62">
            <a:extLst>
              <a:ext uri="{FF2B5EF4-FFF2-40B4-BE49-F238E27FC236}">
                <a16:creationId xmlns:a16="http://schemas.microsoft.com/office/drawing/2014/main" id="{50A2FAB2-9C20-CF47-8D2A-56C834CBD0D3}"/>
              </a:ext>
            </a:extLst>
          </p:cNvPr>
          <p:cNvSpPr>
            <a:spLocks noChangeArrowheads="1"/>
          </p:cNvSpPr>
          <p:nvPr/>
        </p:nvSpPr>
        <p:spPr bwMode="auto">
          <a:xfrm rot="5400000">
            <a:off x="4735975" y="3968827"/>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 name="Oval 63">
            <a:extLst>
              <a:ext uri="{FF2B5EF4-FFF2-40B4-BE49-F238E27FC236}">
                <a16:creationId xmlns:a16="http://schemas.microsoft.com/office/drawing/2014/main" id="{56FA79E9-D74A-D541-9052-6867026FAFFF}"/>
              </a:ext>
            </a:extLst>
          </p:cNvPr>
          <p:cNvSpPr>
            <a:spLocks noChangeArrowheads="1"/>
          </p:cNvSpPr>
          <p:nvPr/>
        </p:nvSpPr>
        <p:spPr bwMode="auto">
          <a:xfrm rot="5400000">
            <a:off x="5802775" y="3740227"/>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 name="Oval 91">
            <a:extLst>
              <a:ext uri="{FF2B5EF4-FFF2-40B4-BE49-F238E27FC236}">
                <a16:creationId xmlns:a16="http://schemas.microsoft.com/office/drawing/2014/main" id="{F2679798-B84E-7A41-A699-C0874A7E420E}"/>
              </a:ext>
            </a:extLst>
          </p:cNvPr>
          <p:cNvSpPr>
            <a:spLocks noChangeArrowheads="1"/>
          </p:cNvSpPr>
          <p:nvPr/>
        </p:nvSpPr>
        <p:spPr bwMode="auto">
          <a:xfrm rot="5400000">
            <a:off x="5726575" y="5950027"/>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 name="Oval 121">
            <a:extLst>
              <a:ext uri="{FF2B5EF4-FFF2-40B4-BE49-F238E27FC236}">
                <a16:creationId xmlns:a16="http://schemas.microsoft.com/office/drawing/2014/main" id="{E180D7A8-E396-894A-AB4F-AD83AF71138F}"/>
              </a:ext>
            </a:extLst>
          </p:cNvPr>
          <p:cNvSpPr>
            <a:spLocks noChangeArrowheads="1"/>
          </p:cNvSpPr>
          <p:nvPr/>
        </p:nvSpPr>
        <p:spPr bwMode="auto">
          <a:xfrm rot="5400000">
            <a:off x="5650375" y="4807027"/>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 name="Oval 122">
            <a:extLst>
              <a:ext uri="{FF2B5EF4-FFF2-40B4-BE49-F238E27FC236}">
                <a16:creationId xmlns:a16="http://schemas.microsoft.com/office/drawing/2014/main" id="{F9F1E8C3-EF8F-3440-AD43-E89DA3D018DF}"/>
              </a:ext>
            </a:extLst>
          </p:cNvPr>
          <p:cNvSpPr>
            <a:spLocks noChangeArrowheads="1"/>
          </p:cNvSpPr>
          <p:nvPr/>
        </p:nvSpPr>
        <p:spPr bwMode="auto">
          <a:xfrm rot="5400000">
            <a:off x="5726575" y="5264227"/>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5" name="Group 124">
            <a:extLst>
              <a:ext uri="{FF2B5EF4-FFF2-40B4-BE49-F238E27FC236}">
                <a16:creationId xmlns:a16="http://schemas.microsoft.com/office/drawing/2014/main" id="{D8D418B7-FCF9-A748-A919-7958606975E0}"/>
              </a:ext>
            </a:extLst>
          </p:cNvPr>
          <p:cNvGrpSpPr>
            <a:grpSpLocks/>
          </p:cNvGrpSpPr>
          <p:nvPr/>
        </p:nvGrpSpPr>
        <p:grpSpPr bwMode="auto">
          <a:xfrm>
            <a:off x="4735975" y="3968827"/>
            <a:ext cx="2133600" cy="2133600"/>
            <a:chOff x="2976" y="1920"/>
            <a:chExt cx="1344" cy="1344"/>
          </a:xfrm>
        </p:grpSpPr>
        <p:grpSp>
          <p:nvGrpSpPr>
            <p:cNvPr id="66" name="Group 64">
              <a:extLst>
                <a:ext uri="{FF2B5EF4-FFF2-40B4-BE49-F238E27FC236}">
                  <a16:creationId xmlns:a16="http://schemas.microsoft.com/office/drawing/2014/main" id="{AD367BE2-3A8D-C346-9A17-63CE2722ECC1}"/>
                </a:ext>
              </a:extLst>
            </p:cNvPr>
            <p:cNvGrpSpPr>
              <a:grpSpLocks/>
            </p:cNvGrpSpPr>
            <p:nvPr/>
          </p:nvGrpSpPr>
          <p:grpSpPr bwMode="auto">
            <a:xfrm>
              <a:off x="2976" y="2064"/>
              <a:ext cx="1344" cy="1200"/>
              <a:chOff x="2976" y="2064"/>
              <a:chExt cx="1344" cy="1200"/>
            </a:xfrm>
          </p:grpSpPr>
          <p:sp>
            <p:nvSpPr>
              <p:cNvPr id="68" name="Oval 17">
                <a:extLst>
                  <a:ext uri="{FF2B5EF4-FFF2-40B4-BE49-F238E27FC236}">
                    <a16:creationId xmlns:a16="http://schemas.microsoft.com/office/drawing/2014/main" id="{98D73CAC-80C6-1742-9A90-5231835F2876}"/>
                  </a:ext>
                </a:extLst>
              </p:cNvPr>
              <p:cNvSpPr>
                <a:spLocks noChangeArrowheads="1"/>
              </p:cNvSpPr>
              <p:nvPr/>
            </p:nvSpPr>
            <p:spPr bwMode="auto">
              <a:xfrm rot="5400000">
                <a:off x="3024" y="2448"/>
                <a:ext cx="96" cy="96"/>
              </a:xfrm>
              <a:prstGeom prst="ellipse">
                <a:avLst/>
              </a:prstGeom>
              <a:solidFill>
                <a:srgbClr val="FE2E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 name="Oval 20">
                <a:extLst>
                  <a:ext uri="{FF2B5EF4-FFF2-40B4-BE49-F238E27FC236}">
                    <a16:creationId xmlns:a16="http://schemas.microsoft.com/office/drawing/2014/main" id="{3B3A29D1-6CC8-FE46-863C-324F1DD41F04}"/>
                  </a:ext>
                </a:extLst>
              </p:cNvPr>
              <p:cNvSpPr>
                <a:spLocks noChangeArrowheads="1"/>
              </p:cNvSpPr>
              <p:nvPr/>
            </p:nvSpPr>
            <p:spPr bwMode="auto">
              <a:xfrm rot="5400000">
                <a:off x="4080" y="2304"/>
                <a:ext cx="96" cy="96"/>
              </a:xfrm>
              <a:prstGeom prst="ellipse">
                <a:avLst/>
              </a:prstGeom>
              <a:solidFill>
                <a:srgbClr val="FE2E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 name="Oval 21">
                <a:extLst>
                  <a:ext uri="{FF2B5EF4-FFF2-40B4-BE49-F238E27FC236}">
                    <a16:creationId xmlns:a16="http://schemas.microsoft.com/office/drawing/2014/main" id="{0C4C278B-B951-F64E-BDE6-BBFEC34BDF81}"/>
                  </a:ext>
                </a:extLst>
              </p:cNvPr>
              <p:cNvSpPr>
                <a:spLocks noChangeArrowheads="1"/>
              </p:cNvSpPr>
              <p:nvPr/>
            </p:nvSpPr>
            <p:spPr bwMode="auto">
              <a:xfrm rot="5400000">
                <a:off x="3984" y="3120"/>
                <a:ext cx="96" cy="96"/>
              </a:xfrm>
              <a:prstGeom prst="ellipse">
                <a:avLst/>
              </a:prstGeom>
              <a:solidFill>
                <a:srgbClr val="FE2E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 name="Oval 22">
                <a:extLst>
                  <a:ext uri="{FF2B5EF4-FFF2-40B4-BE49-F238E27FC236}">
                    <a16:creationId xmlns:a16="http://schemas.microsoft.com/office/drawing/2014/main" id="{66814F8D-313A-B843-9E88-506F4F9EEC2F}"/>
                  </a:ext>
                </a:extLst>
              </p:cNvPr>
              <p:cNvSpPr>
                <a:spLocks noChangeArrowheads="1"/>
              </p:cNvSpPr>
              <p:nvPr/>
            </p:nvSpPr>
            <p:spPr bwMode="auto">
              <a:xfrm rot="5400000">
                <a:off x="3216" y="3120"/>
                <a:ext cx="96" cy="96"/>
              </a:xfrm>
              <a:prstGeom prst="ellipse">
                <a:avLst/>
              </a:prstGeom>
              <a:solidFill>
                <a:srgbClr val="FE2E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 name="Oval 25">
                <a:extLst>
                  <a:ext uri="{FF2B5EF4-FFF2-40B4-BE49-F238E27FC236}">
                    <a16:creationId xmlns:a16="http://schemas.microsoft.com/office/drawing/2014/main" id="{210D05C5-DB14-854F-AE23-F144F06CF0D0}"/>
                  </a:ext>
                </a:extLst>
              </p:cNvPr>
              <p:cNvSpPr>
                <a:spLocks noChangeArrowheads="1"/>
              </p:cNvSpPr>
              <p:nvPr/>
            </p:nvSpPr>
            <p:spPr bwMode="auto">
              <a:xfrm rot="5400000">
                <a:off x="3168" y="2112"/>
                <a:ext cx="96" cy="96"/>
              </a:xfrm>
              <a:prstGeom prst="ellipse">
                <a:avLst/>
              </a:prstGeom>
              <a:solidFill>
                <a:srgbClr val="FE2E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 name="Oval 32">
                <a:extLst>
                  <a:ext uri="{FF2B5EF4-FFF2-40B4-BE49-F238E27FC236}">
                    <a16:creationId xmlns:a16="http://schemas.microsoft.com/office/drawing/2014/main" id="{DC0007DC-51DD-3643-BA5C-FF13DDA0F439}"/>
                  </a:ext>
                </a:extLst>
              </p:cNvPr>
              <p:cNvSpPr>
                <a:spLocks noChangeArrowheads="1"/>
              </p:cNvSpPr>
              <p:nvPr/>
            </p:nvSpPr>
            <p:spPr bwMode="auto">
              <a:xfrm rot="5400000">
                <a:off x="4224" y="2592"/>
                <a:ext cx="96" cy="96"/>
              </a:xfrm>
              <a:prstGeom prst="ellipse">
                <a:avLst/>
              </a:prstGeom>
              <a:solidFill>
                <a:srgbClr val="FE2E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 name="Oval 46">
                <a:extLst>
                  <a:ext uri="{FF2B5EF4-FFF2-40B4-BE49-F238E27FC236}">
                    <a16:creationId xmlns:a16="http://schemas.microsoft.com/office/drawing/2014/main" id="{C49BC798-6420-A84D-B963-04CB649F84E6}"/>
                  </a:ext>
                </a:extLst>
              </p:cNvPr>
              <p:cNvSpPr>
                <a:spLocks noChangeArrowheads="1"/>
              </p:cNvSpPr>
              <p:nvPr/>
            </p:nvSpPr>
            <p:spPr bwMode="auto">
              <a:xfrm rot="5400000">
                <a:off x="2976" y="2832"/>
                <a:ext cx="96" cy="96"/>
              </a:xfrm>
              <a:prstGeom prst="ellipse">
                <a:avLst/>
              </a:prstGeom>
              <a:solidFill>
                <a:srgbClr val="FE2E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 name="Oval 47">
                <a:extLst>
                  <a:ext uri="{FF2B5EF4-FFF2-40B4-BE49-F238E27FC236}">
                    <a16:creationId xmlns:a16="http://schemas.microsoft.com/office/drawing/2014/main" id="{F0BB1FF6-D2EE-434C-939F-5151F2579B90}"/>
                  </a:ext>
                </a:extLst>
              </p:cNvPr>
              <p:cNvSpPr>
                <a:spLocks noChangeArrowheads="1"/>
              </p:cNvSpPr>
              <p:nvPr/>
            </p:nvSpPr>
            <p:spPr bwMode="auto">
              <a:xfrm rot="5400000">
                <a:off x="3600" y="3168"/>
                <a:ext cx="96" cy="96"/>
              </a:xfrm>
              <a:prstGeom prst="ellipse">
                <a:avLst/>
              </a:prstGeom>
              <a:solidFill>
                <a:srgbClr val="FE2E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 name="Oval 48">
                <a:extLst>
                  <a:ext uri="{FF2B5EF4-FFF2-40B4-BE49-F238E27FC236}">
                    <a16:creationId xmlns:a16="http://schemas.microsoft.com/office/drawing/2014/main" id="{6111EA38-41A4-4745-8A18-367447FD8762}"/>
                  </a:ext>
                </a:extLst>
              </p:cNvPr>
              <p:cNvSpPr>
                <a:spLocks noChangeArrowheads="1"/>
              </p:cNvSpPr>
              <p:nvPr/>
            </p:nvSpPr>
            <p:spPr bwMode="auto">
              <a:xfrm rot="5400000">
                <a:off x="4080" y="2832"/>
                <a:ext cx="96" cy="96"/>
              </a:xfrm>
              <a:prstGeom prst="ellipse">
                <a:avLst/>
              </a:prstGeom>
              <a:solidFill>
                <a:srgbClr val="FE2E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 name="Oval 49">
                <a:extLst>
                  <a:ext uri="{FF2B5EF4-FFF2-40B4-BE49-F238E27FC236}">
                    <a16:creationId xmlns:a16="http://schemas.microsoft.com/office/drawing/2014/main" id="{E6AA4754-97DF-4D41-9AF3-FE74832CDDDA}"/>
                  </a:ext>
                </a:extLst>
              </p:cNvPr>
              <p:cNvSpPr>
                <a:spLocks noChangeArrowheads="1"/>
              </p:cNvSpPr>
              <p:nvPr/>
            </p:nvSpPr>
            <p:spPr bwMode="auto">
              <a:xfrm rot="5400000">
                <a:off x="3600" y="2064"/>
                <a:ext cx="96" cy="96"/>
              </a:xfrm>
              <a:prstGeom prst="ellipse">
                <a:avLst/>
              </a:prstGeom>
              <a:solidFill>
                <a:srgbClr val="FE2E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 name="Oval 50">
                <a:extLst>
                  <a:ext uri="{FF2B5EF4-FFF2-40B4-BE49-F238E27FC236}">
                    <a16:creationId xmlns:a16="http://schemas.microsoft.com/office/drawing/2014/main" id="{7B2968E5-CE5F-EA48-9D80-E75429129C7E}"/>
                  </a:ext>
                </a:extLst>
              </p:cNvPr>
              <p:cNvSpPr>
                <a:spLocks noChangeArrowheads="1"/>
              </p:cNvSpPr>
              <p:nvPr/>
            </p:nvSpPr>
            <p:spPr bwMode="auto">
              <a:xfrm rot="5400000">
                <a:off x="3840" y="2112"/>
                <a:ext cx="96" cy="96"/>
              </a:xfrm>
              <a:prstGeom prst="ellipse">
                <a:avLst/>
              </a:prstGeom>
              <a:solidFill>
                <a:srgbClr val="FE2E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 name="Oval 51">
                <a:extLst>
                  <a:ext uri="{FF2B5EF4-FFF2-40B4-BE49-F238E27FC236}">
                    <a16:creationId xmlns:a16="http://schemas.microsoft.com/office/drawing/2014/main" id="{60997278-3981-A149-9C78-45B81E8F0403}"/>
                  </a:ext>
                </a:extLst>
              </p:cNvPr>
              <p:cNvSpPr>
                <a:spLocks noChangeArrowheads="1"/>
              </p:cNvSpPr>
              <p:nvPr/>
            </p:nvSpPr>
            <p:spPr bwMode="auto">
              <a:xfrm rot="5400000">
                <a:off x="3264" y="2304"/>
                <a:ext cx="96" cy="96"/>
              </a:xfrm>
              <a:prstGeom prst="ellipse">
                <a:avLst/>
              </a:prstGeom>
              <a:solidFill>
                <a:srgbClr val="FE2E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 name="Oval 52">
                <a:extLst>
                  <a:ext uri="{FF2B5EF4-FFF2-40B4-BE49-F238E27FC236}">
                    <a16:creationId xmlns:a16="http://schemas.microsoft.com/office/drawing/2014/main" id="{AC0CA8EC-B39E-C544-BF40-CA7B3D818F08}"/>
                  </a:ext>
                </a:extLst>
              </p:cNvPr>
              <p:cNvSpPr>
                <a:spLocks noChangeArrowheads="1"/>
              </p:cNvSpPr>
              <p:nvPr/>
            </p:nvSpPr>
            <p:spPr bwMode="auto">
              <a:xfrm rot="5400000">
                <a:off x="3216" y="2688"/>
                <a:ext cx="96" cy="96"/>
              </a:xfrm>
              <a:prstGeom prst="ellipse">
                <a:avLst/>
              </a:prstGeom>
              <a:solidFill>
                <a:srgbClr val="FE2E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 name="Oval 53">
                <a:extLst>
                  <a:ext uri="{FF2B5EF4-FFF2-40B4-BE49-F238E27FC236}">
                    <a16:creationId xmlns:a16="http://schemas.microsoft.com/office/drawing/2014/main" id="{BCA80455-5DEE-9240-ADAA-C9E6DE464784}"/>
                  </a:ext>
                </a:extLst>
              </p:cNvPr>
              <p:cNvSpPr>
                <a:spLocks noChangeArrowheads="1"/>
              </p:cNvSpPr>
              <p:nvPr/>
            </p:nvSpPr>
            <p:spPr bwMode="auto">
              <a:xfrm rot="5400000">
                <a:off x="3792" y="2928"/>
                <a:ext cx="96" cy="96"/>
              </a:xfrm>
              <a:prstGeom prst="ellipse">
                <a:avLst/>
              </a:prstGeom>
              <a:solidFill>
                <a:srgbClr val="FE2E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 name="Oval 54">
                <a:extLst>
                  <a:ext uri="{FF2B5EF4-FFF2-40B4-BE49-F238E27FC236}">
                    <a16:creationId xmlns:a16="http://schemas.microsoft.com/office/drawing/2014/main" id="{521F5A84-F917-8943-9A73-5A4295C8F645}"/>
                  </a:ext>
                </a:extLst>
              </p:cNvPr>
              <p:cNvSpPr>
                <a:spLocks noChangeArrowheads="1"/>
              </p:cNvSpPr>
              <p:nvPr/>
            </p:nvSpPr>
            <p:spPr bwMode="auto">
              <a:xfrm rot="5400000">
                <a:off x="3312" y="2928"/>
                <a:ext cx="96" cy="96"/>
              </a:xfrm>
              <a:prstGeom prst="ellipse">
                <a:avLst/>
              </a:prstGeom>
              <a:solidFill>
                <a:srgbClr val="FE2E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 name="Oval 55">
                <a:extLst>
                  <a:ext uri="{FF2B5EF4-FFF2-40B4-BE49-F238E27FC236}">
                    <a16:creationId xmlns:a16="http://schemas.microsoft.com/office/drawing/2014/main" id="{EC9B1156-1C9E-774E-98AC-9118CD345B5C}"/>
                  </a:ext>
                </a:extLst>
              </p:cNvPr>
              <p:cNvSpPr>
                <a:spLocks noChangeArrowheads="1"/>
              </p:cNvSpPr>
              <p:nvPr/>
            </p:nvSpPr>
            <p:spPr bwMode="auto">
              <a:xfrm rot="5400000">
                <a:off x="3840" y="2304"/>
                <a:ext cx="96" cy="96"/>
              </a:xfrm>
              <a:prstGeom prst="ellipse">
                <a:avLst/>
              </a:prstGeom>
              <a:solidFill>
                <a:srgbClr val="FE2E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 name="Oval 56">
                <a:extLst>
                  <a:ext uri="{FF2B5EF4-FFF2-40B4-BE49-F238E27FC236}">
                    <a16:creationId xmlns:a16="http://schemas.microsoft.com/office/drawing/2014/main" id="{F7886233-E458-C240-8DE4-D2CBC7D15AF1}"/>
                  </a:ext>
                </a:extLst>
              </p:cNvPr>
              <p:cNvSpPr>
                <a:spLocks noChangeArrowheads="1"/>
              </p:cNvSpPr>
              <p:nvPr/>
            </p:nvSpPr>
            <p:spPr bwMode="auto">
              <a:xfrm rot="5400000">
                <a:off x="3984" y="2640"/>
                <a:ext cx="96" cy="96"/>
              </a:xfrm>
              <a:prstGeom prst="ellipse">
                <a:avLst/>
              </a:prstGeom>
              <a:solidFill>
                <a:srgbClr val="FE2E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 name="Oval 61">
                <a:extLst>
                  <a:ext uri="{FF2B5EF4-FFF2-40B4-BE49-F238E27FC236}">
                    <a16:creationId xmlns:a16="http://schemas.microsoft.com/office/drawing/2014/main" id="{E0F1A3EF-90CD-8F46-83E6-873A788CE017}"/>
                  </a:ext>
                </a:extLst>
              </p:cNvPr>
              <p:cNvSpPr>
                <a:spLocks noChangeArrowheads="1"/>
              </p:cNvSpPr>
              <p:nvPr/>
            </p:nvSpPr>
            <p:spPr bwMode="auto">
              <a:xfrm rot="5400000">
                <a:off x="3552" y="3024"/>
                <a:ext cx="96" cy="96"/>
              </a:xfrm>
              <a:prstGeom prst="ellipse">
                <a:avLst/>
              </a:prstGeom>
              <a:solidFill>
                <a:srgbClr val="FE2E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7" name="Picture 123" descr="fire">
              <a:extLst>
                <a:ext uri="{FF2B5EF4-FFF2-40B4-BE49-F238E27FC236}">
                  <a16:creationId xmlns:a16="http://schemas.microsoft.com/office/drawing/2014/main" id="{599CD278-0755-7045-AA6B-B572660A09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 y="1920"/>
              <a:ext cx="601" cy="1002"/>
            </a:xfrm>
            <a:prstGeom prst="rect">
              <a:avLst/>
            </a:prstGeom>
            <a:noFill/>
            <a:extLst>
              <a:ext uri="{909E8E84-426E-40DD-AFC4-6F175D3DCCD1}">
                <a14:hiddenFill xmlns:a14="http://schemas.microsoft.com/office/drawing/2010/main">
                  <a:solidFill>
                    <a:srgbClr val="FFFFFF"/>
                  </a:solidFill>
                </a14:hiddenFill>
              </a:ext>
            </a:extLst>
          </p:spPr>
        </p:pic>
      </p:grpSp>
      <p:sp>
        <p:nvSpPr>
          <p:cNvPr id="86" name="AutoShape 126">
            <a:extLst>
              <a:ext uri="{FF2B5EF4-FFF2-40B4-BE49-F238E27FC236}">
                <a16:creationId xmlns:a16="http://schemas.microsoft.com/office/drawing/2014/main" id="{6C15E2CC-862D-A042-B486-E01FCA1A972D}"/>
              </a:ext>
            </a:extLst>
          </p:cNvPr>
          <p:cNvSpPr>
            <a:spLocks noChangeArrowheads="1"/>
          </p:cNvSpPr>
          <p:nvPr/>
        </p:nvSpPr>
        <p:spPr bwMode="auto">
          <a:xfrm>
            <a:off x="2297575" y="4045027"/>
            <a:ext cx="152400" cy="152400"/>
          </a:xfrm>
          <a:prstGeom prst="diamond">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 name="AutoShape 127">
            <a:extLst>
              <a:ext uri="{FF2B5EF4-FFF2-40B4-BE49-F238E27FC236}">
                <a16:creationId xmlns:a16="http://schemas.microsoft.com/office/drawing/2014/main" id="{04554EBE-F03A-8342-A081-168965E9BDD3}"/>
              </a:ext>
            </a:extLst>
          </p:cNvPr>
          <p:cNvSpPr>
            <a:spLocks noChangeArrowheads="1"/>
          </p:cNvSpPr>
          <p:nvPr/>
        </p:nvSpPr>
        <p:spPr bwMode="auto">
          <a:xfrm>
            <a:off x="1383175" y="4654627"/>
            <a:ext cx="152400" cy="152400"/>
          </a:xfrm>
          <a:prstGeom prst="diamond">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88" name="Group 167">
            <a:extLst>
              <a:ext uri="{FF2B5EF4-FFF2-40B4-BE49-F238E27FC236}">
                <a16:creationId xmlns:a16="http://schemas.microsoft.com/office/drawing/2014/main" id="{496B16BF-3A2B-564F-8F99-B6A845B4FE22}"/>
              </a:ext>
            </a:extLst>
          </p:cNvPr>
          <p:cNvGrpSpPr>
            <a:grpSpLocks/>
          </p:cNvGrpSpPr>
          <p:nvPr/>
        </p:nvGrpSpPr>
        <p:grpSpPr bwMode="auto">
          <a:xfrm>
            <a:off x="392575" y="3511627"/>
            <a:ext cx="1795463" cy="1055688"/>
            <a:chOff x="240" y="1632"/>
            <a:chExt cx="1131" cy="665"/>
          </a:xfrm>
        </p:grpSpPr>
        <p:pic>
          <p:nvPicPr>
            <p:cNvPr id="89" name="Picture 125" descr="Filename: j0091545.wmf&#13;Keywords: firefighters, firemen, males ...&#13;File Size: 25 KB">
              <a:extLst>
                <a:ext uri="{FF2B5EF4-FFF2-40B4-BE49-F238E27FC236}">
                  <a16:creationId xmlns:a16="http://schemas.microsoft.com/office/drawing/2014/main" id="{7E17CC21-DF93-4148-932A-5914A523C2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 y="1632"/>
              <a:ext cx="576" cy="576"/>
            </a:xfrm>
            <a:prstGeom prst="rect">
              <a:avLst/>
            </a:prstGeom>
            <a:noFill/>
            <a:extLst>
              <a:ext uri="{909E8E84-426E-40DD-AFC4-6F175D3DCCD1}">
                <a14:hiddenFill xmlns:a14="http://schemas.microsoft.com/office/drawing/2010/main">
                  <a:solidFill>
                    <a:srgbClr val="FFFFFF"/>
                  </a:solidFill>
                </a14:hiddenFill>
              </a:ext>
            </a:extLst>
          </p:spPr>
        </p:pic>
        <p:sp>
          <p:nvSpPr>
            <p:cNvPr id="90" name="Freeform 128">
              <a:extLst>
                <a:ext uri="{FF2B5EF4-FFF2-40B4-BE49-F238E27FC236}">
                  <a16:creationId xmlns:a16="http://schemas.microsoft.com/office/drawing/2014/main" id="{4ECD258A-3DD3-EB46-8535-743CC05C3729}"/>
                </a:ext>
              </a:extLst>
            </p:cNvPr>
            <p:cNvSpPr>
              <a:spLocks/>
            </p:cNvSpPr>
            <p:nvPr/>
          </p:nvSpPr>
          <p:spPr bwMode="auto">
            <a:xfrm>
              <a:off x="768" y="1855"/>
              <a:ext cx="603" cy="127"/>
            </a:xfrm>
            <a:custGeom>
              <a:avLst/>
              <a:gdLst>
                <a:gd name="T0" fmla="*/ 0 w 603"/>
                <a:gd name="T1" fmla="*/ 25 h 127"/>
                <a:gd name="T2" fmla="*/ 405 w 603"/>
                <a:gd name="T3" fmla="*/ 17 h 127"/>
                <a:gd name="T4" fmla="*/ 603 w 603"/>
                <a:gd name="T5" fmla="*/ 127 h 127"/>
              </a:gdLst>
              <a:ahLst/>
              <a:cxnLst>
                <a:cxn ang="0">
                  <a:pos x="T0" y="T1"/>
                </a:cxn>
                <a:cxn ang="0">
                  <a:pos x="T2" y="T3"/>
                </a:cxn>
                <a:cxn ang="0">
                  <a:pos x="T4" y="T5"/>
                </a:cxn>
              </a:cxnLst>
              <a:rect l="0" t="0" r="r" b="b"/>
              <a:pathLst>
                <a:path w="603" h="127">
                  <a:moveTo>
                    <a:pt x="0" y="25"/>
                  </a:moveTo>
                  <a:cubicBezTo>
                    <a:pt x="67" y="24"/>
                    <a:pt x="305" y="0"/>
                    <a:pt x="405" y="17"/>
                  </a:cubicBezTo>
                  <a:cubicBezTo>
                    <a:pt x="505" y="34"/>
                    <a:pt x="562" y="104"/>
                    <a:pt x="603" y="127"/>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 name="Freeform 129">
              <a:extLst>
                <a:ext uri="{FF2B5EF4-FFF2-40B4-BE49-F238E27FC236}">
                  <a16:creationId xmlns:a16="http://schemas.microsoft.com/office/drawing/2014/main" id="{3CD63739-8586-D241-A153-31C89008F610}"/>
                </a:ext>
              </a:extLst>
            </p:cNvPr>
            <p:cNvSpPr>
              <a:spLocks/>
            </p:cNvSpPr>
            <p:nvPr/>
          </p:nvSpPr>
          <p:spPr bwMode="auto">
            <a:xfrm>
              <a:off x="734" y="1995"/>
              <a:ext cx="181" cy="302"/>
            </a:xfrm>
            <a:custGeom>
              <a:avLst/>
              <a:gdLst>
                <a:gd name="T0" fmla="*/ 0 w 181"/>
                <a:gd name="T1" fmla="*/ 0 h 302"/>
                <a:gd name="T2" fmla="*/ 151 w 181"/>
                <a:gd name="T3" fmla="*/ 96 h 302"/>
                <a:gd name="T4" fmla="*/ 178 w 181"/>
                <a:gd name="T5" fmla="*/ 302 h 302"/>
              </a:gdLst>
              <a:ahLst/>
              <a:cxnLst>
                <a:cxn ang="0">
                  <a:pos x="T0" y="T1"/>
                </a:cxn>
                <a:cxn ang="0">
                  <a:pos x="T2" y="T3"/>
                </a:cxn>
                <a:cxn ang="0">
                  <a:pos x="T4" y="T5"/>
                </a:cxn>
              </a:cxnLst>
              <a:rect l="0" t="0" r="r" b="b"/>
              <a:pathLst>
                <a:path w="181" h="302">
                  <a:moveTo>
                    <a:pt x="0" y="0"/>
                  </a:moveTo>
                  <a:cubicBezTo>
                    <a:pt x="25" y="16"/>
                    <a:pt x="121" y="46"/>
                    <a:pt x="151" y="96"/>
                  </a:cubicBezTo>
                  <a:cubicBezTo>
                    <a:pt x="181" y="146"/>
                    <a:pt x="173" y="259"/>
                    <a:pt x="178" y="302"/>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2" name="Oval 130">
            <a:extLst>
              <a:ext uri="{FF2B5EF4-FFF2-40B4-BE49-F238E27FC236}">
                <a16:creationId xmlns:a16="http://schemas.microsoft.com/office/drawing/2014/main" id="{55906152-037E-A247-9DED-9449E1AC61A3}"/>
              </a:ext>
            </a:extLst>
          </p:cNvPr>
          <p:cNvSpPr>
            <a:spLocks noChangeArrowheads="1"/>
          </p:cNvSpPr>
          <p:nvPr/>
        </p:nvSpPr>
        <p:spPr bwMode="auto">
          <a:xfrm rot="5400000">
            <a:off x="1535575" y="5188027"/>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 name="Oval 131">
            <a:extLst>
              <a:ext uri="{FF2B5EF4-FFF2-40B4-BE49-F238E27FC236}">
                <a16:creationId xmlns:a16="http://schemas.microsoft.com/office/drawing/2014/main" id="{A1823EF2-8385-3A43-88DB-2CDA062B77F3}"/>
              </a:ext>
            </a:extLst>
          </p:cNvPr>
          <p:cNvSpPr>
            <a:spLocks noChangeArrowheads="1"/>
          </p:cNvSpPr>
          <p:nvPr/>
        </p:nvSpPr>
        <p:spPr bwMode="auto">
          <a:xfrm rot="5400000">
            <a:off x="1383175" y="5797627"/>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 name="Oval 132">
            <a:extLst>
              <a:ext uri="{FF2B5EF4-FFF2-40B4-BE49-F238E27FC236}">
                <a16:creationId xmlns:a16="http://schemas.microsoft.com/office/drawing/2014/main" id="{A95E6E75-DF20-6E49-9DD2-1D45454AA153}"/>
              </a:ext>
            </a:extLst>
          </p:cNvPr>
          <p:cNvSpPr>
            <a:spLocks noChangeArrowheads="1"/>
          </p:cNvSpPr>
          <p:nvPr/>
        </p:nvSpPr>
        <p:spPr bwMode="auto">
          <a:xfrm rot="5400000">
            <a:off x="3669175" y="4426027"/>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95" name="Group 148">
            <a:extLst>
              <a:ext uri="{FF2B5EF4-FFF2-40B4-BE49-F238E27FC236}">
                <a16:creationId xmlns:a16="http://schemas.microsoft.com/office/drawing/2014/main" id="{C937FBAC-1B58-CE4E-B622-8A1EE477AE10}"/>
              </a:ext>
            </a:extLst>
          </p:cNvPr>
          <p:cNvGrpSpPr>
            <a:grpSpLocks/>
          </p:cNvGrpSpPr>
          <p:nvPr/>
        </p:nvGrpSpPr>
        <p:grpSpPr bwMode="auto">
          <a:xfrm>
            <a:off x="4735975" y="4197427"/>
            <a:ext cx="2133600" cy="1905000"/>
            <a:chOff x="2976" y="2064"/>
            <a:chExt cx="1344" cy="1200"/>
          </a:xfrm>
        </p:grpSpPr>
        <p:sp>
          <p:nvSpPr>
            <p:cNvPr id="96" name="AutoShape 149">
              <a:extLst>
                <a:ext uri="{FF2B5EF4-FFF2-40B4-BE49-F238E27FC236}">
                  <a16:creationId xmlns:a16="http://schemas.microsoft.com/office/drawing/2014/main" id="{1C889F36-B18F-8643-A7D6-500E9A82EE78}"/>
                </a:ext>
              </a:extLst>
            </p:cNvPr>
            <p:cNvSpPr>
              <a:spLocks noChangeArrowheads="1"/>
            </p:cNvSpPr>
            <p:nvPr/>
          </p:nvSpPr>
          <p:spPr bwMode="auto">
            <a:xfrm>
              <a:off x="2976" y="2832"/>
              <a:ext cx="96" cy="96"/>
            </a:xfrm>
            <a:prstGeom prst="diamond">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 name="AutoShape 150">
              <a:extLst>
                <a:ext uri="{FF2B5EF4-FFF2-40B4-BE49-F238E27FC236}">
                  <a16:creationId xmlns:a16="http://schemas.microsoft.com/office/drawing/2014/main" id="{D1CE86CE-5ED2-954C-9657-BB6BE0BC3328}"/>
                </a:ext>
              </a:extLst>
            </p:cNvPr>
            <p:cNvSpPr>
              <a:spLocks noChangeArrowheads="1"/>
            </p:cNvSpPr>
            <p:nvPr/>
          </p:nvSpPr>
          <p:spPr bwMode="auto">
            <a:xfrm>
              <a:off x="3024" y="2448"/>
              <a:ext cx="96" cy="96"/>
            </a:xfrm>
            <a:prstGeom prst="diamond">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 name="AutoShape 151">
              <a:extLst>
                <a:ext uri="{FF2B5EF4-FFF2-40B4-BE49-F238E27FC236}">
                  <a16:creationId xmlns:a16="http://schemas.microsoft.com/office/drawing/2014/main" id="{A7E8716F-A9B7-EB41-B819-BB2537B19FC8}"/>
                </a:ext>
              </a:extLst>
            </p:cNvPr>
            <p:cNvSpPr>
              <a:spLocks noChangeArrowheads="1"/>
            </p:cNvSpPr>
            <p:nvPr/>
          </p:nvSpPr>
          <p:spPr bwMode="auto">
            <a:xfrm>
              <a:off x="3168" y="2112"/>
              <a:ext cx="96" cy="96"/>
            </a:xfrm>
            <a:prstGeom prst="diamond">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 name="AutoShape 152">
              <a:extLst>
                <a:ext uri="{FF2B5EF4-FFF2-40B4-BE49-F238E27FC236}">
                  <a16:creationId xmlns:a16="http://schemas.microsoft.com/office/drawing/2014/main" id="{3BAC5B8B-6AFB-2A4F-BBAC-13745807C57E}"/>
                </a:ext>
              </a:extLst>
            </p:cNvPr>
            <p:cNvSpPr>
              <a:spLocks noChangeArrowheads="1"/>
            </p:cNvSpPr>
            <p:nvPr/>
          </p:nvSpPr>
          <p:spPr bwMode="auto">
            <a:xfrm>
              <a:off x="3216" y="3120"/>
              <a:ext cx="96" cy="96"/>
            </a:xfrm>
            <a:prstGeom prst="diamond">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 name="AutoShape 153">
              <a:extLst>
                <a:ext uri="{FF2B5EF4-FFF2-40B4-BE49-F238E27FC236}">
                  <a16:creationId xmlns:a16="http://schemas.microsoft.com/office/drawing/2014/main" id="{3C60C310-9A76-3B45-88F2-2D629B48ED3C}"/>
                </a:ext>
              </a:extLst>
            </p:cNvPr>
            <p:cNvSpPr>
              <a:spLocks noChangeArrowheads="1"/>
            </p:cNvSpPr>
            <p:nvPr/>
          </p:nvSpPr>
          <p:spPr bwMode="auto">
            <a:xfrm>
              <a:off x="3600" y="3168"/>
              <a:ext cx="96" cy="96"/>
            </a:xfrm>
            <a:prstGeom prst="diamond">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 name="AutoShape 154">
              <a:extLst>
                <a:ext uri="{FF2B5EF4-FFF2-40B4-BE49-F238E27FC236}">
                  <a16:creationId xmlns:a16="http://schemas.microsoft.com/office/drawing/2014/main" id="{41FAF8DF-4A50-C349-8835-F9B545545EF5}"/>
                </a:ext>
              </a:extLst>
            </p:cNvPr>
            <p:cNvSpPr>
              <a:spLocks noChangeArrowheads="1"/>
            </p:cNvSpPr>
            <p:nvPr/>
          </p:nvSpPr>
          <p:spPr bwMode="auto">
            <a:xfrm>
              <a:off x="3984" y="3120"/>
              <a:ext cx="96" cy="96"/>
            </a:xfrm>
            <a:prstGeom prst="diamond">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 name="AutoShape 155">
              <a:extLst>
                <a:ext uri="{FF2B5EF4-FFF2-40B4-BE49-F238E27FC236}">
                  <a16:creationId xmlns:a16="http://schemas.microsoft.com/office/drawing/2014/main" id="{F1A88AC9-40E3-024A-9AEB-AD7195EFA469}"/>
                </a:ext>
              </a:extLst>
            </p:cNvPr>
            <p:cNvSpPr>
              <a:spLocks noChangeArrowheads="1"/>
            </p:cNvSpPr>
            <p:nvPr/>
          </p:nvSpPr>
          <p:spPr bwMode="auto">
            <a:xfrm>
              <a:off x="4080" y="2832"/>
              <a:ext cx="96" cy="96"/>
            </a:xfrm>
            <a:prstGeom prst="diamond">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 name="AutoShape 156">
              <a:extLst>
                <a:ext uri="{FF2B5EF4-FFF2-40B4-BE49-F238E27FC236}">
                  <a16:creationId xmlns:a16="http://schemas.microsoft.com/office/drawing/2014/main" id="{25FE1766-9576-544E-B6B5-6F413A04DC47}"/>
                </a:ext>
              </a:extLst>
            </p:cNvPr>
            <p:cNvSpPr>
              <a:spLocks noChangeArrowheads="1"/>
            </p:cNvSpPr>
            <p:nvPr/>
          </p:nvSpPr>
          <p:spPr bwMode="auto">
            <a:xfrm>
              <a:off x="4224" y="2592"/>
              <a:ext cx="96" cy="96"/>
            </a:xfrm>
            <a:prstGeom prst="diamond">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 name="AutoShape 157">
              <a:extLst>
                <a:ext uri="{FF2B5EF4-FFF2-40B4-BE49-F238E27FC236}">
                  <a16:creationId xmlns:a16="http://schemas.microsoft.com/office/drawing/2014/main" id="{7B6C459C-1611-814C-A2D1-B19F3CB297AD}"/>
                </a:ext>
              </a:extLst>
            </p:cNvPr>
            <p:cNvSpPr>
              <a:spLocks noChangeArrowheads="1"/>
            </p:cNvSpPr>
            <p:nvPr/>
          </p:nvSpPr>
          <p:spPr bwMode="auto">
            <a:xfrm>
              <a:off x="4080" y="2304"/>
              <a:ext cx="96" cy="96"/>
            </a:xfrm>
            <a:prstGeom prst="diamond">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 name="AutoShape 158">
              <a:extLst>
                <a:ext uri="{FF2B5EF4-FFF2-40B4-BE49-F238E27FC236}">
                  <a16:creationId xmlns:a16="http://schemas.microsoft.com/office/drawing/2014/main" id="{303E9784-1B56-7E43-9E43-8C911BAB473F}"/>
                </a:ext>
              </a:extLst>
            </p:cNvPr>
            <p:cNvSpPr>
              <a:spLocks noChangeArrowheads="1"/>
            </p:cNvSpPr>
            <p:nvPr/>
          </p:nvSpPr>
          <p:spPr bwMode="auto">
            <a:xfrm>
              <a:off x="3840" y="2112"/>
              <a:ext cx="96" cy="96"/>
            </a:xfrm>
            <a:prstGeom prst="diamond">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 name="AutoShape 159">
              <a:extLst>
                <a:ext uri="{FF2B5EF4-FFF2-40B4-BE49-F238E27FC236}">
                  <a16:creationId xmlns:a16="http://schemas.microsoft.com/office/drawing/2014/main" id="{7439C784-B685-6343-B8FB-3B524303121D}"/>
                </a:ext>
              </a:extLst>
            </p:cNvPr>
            <p:cNvSpPr>
              <a:spLocks noChangeArrowheads="1"/>
            </p:cNvSpPr>
            <p:nvPr/>
          </p:nvSpPr>
          <p:spPr bwMode="auto">
            <a:xfrm>
              <a:off x="3600" y="2064"/>
              <a:ext cx="96" cy="96"/>
            </a:xfrm>
            <a:prstGeom prst="diamond">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07" name="AutoShape 160">
            <a:extLst>
              <a:ext uri="{FF2B5EF4-FFF2-40B4-BE49-F238E27FC236}">
                <a16:creationId xmlns:a16="http://schemas.microsoft.com/office/drawing/2014/main" id="{8AE41657-DFAB-524E-8677-BD697FD6CE23}"/>
              </a:ext>
            </a:extLst>
          </p:cNvPr>
          <p:cNvSpPr>
            <a:spLocks noChangeArrowheads="1"/>
          </p:cNvSpPr>
          <p:nvPr/>
        </p:nvSpPr>
        <p:spPr bwMode="auto">
          <a:xfrm>
            <a:off x="7250575" y="3913232"/>
            <a:ext cx="152400" cy="152400"/>
          </a:xfrm>
          <a:prstGeom prst="diamond">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 name="AutoShape 161">
            <a:extLst>
              <a:ext uri="{FF2B5EF4-FFF2-40B4-BE49-F238E27FC236}">
                <a16:creationId xmlns:a16="http://schemas.microsoft.com/office/drawing/2014/main" id="{AD62DCDA-F6E3-3A4E-98CD-5812B36EA603}"/>
              </a:ext>
            </a:extLst>
          </p:cNvPr>
          <p:cNvSpPr>
            <a:spLocks noChangeArrowheads="1"/>
          </p:cNvSpPr>
          <p:nvPr/>
        </p:nvSpPr>
        <p:spPr bwMode="auto">
          <a:xfrm>
            <a:off x="7252082" y="4121227"/>
            <a:ext cx="152400" cy="152400"/>
          </a:xfrm>
          <a:prstGeom prst="diamond">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 name="Text Box 162">
            <a:extLst>
              <a:ext uri="{FF2B5EF4-FFF2-40B4-BE49-F238E27FC236}">
                <a16:creationId xmlns:a16="http://schemas.microsoft.com/office/drawing/2014/main" id="{C3923B0B-700A-8B48-8F10-E7C405DEDDFA}"/>
              </a:ext>
            </a:extLst>
          </p:cNvPr>
          <p:cNvSpPr txBox="1">
            <a:spLocks noChangeArrowheads="1"/>
          </p:cNvSpPr>
          <p:nvPr/>
        </p:nvSpPr>
        <p:spPr bwMode="auto">
          <a:xfrm>
            <a:off x="7392907" y="3654284"/>
            <a:ext cx="206801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200" dirty="0" err="1">
                <a:latin typeface="Avenir Roman" panose="02000503020000020003" pitchFamily="2" charset="0"/>
              </a:rPr>
              <a:t>Env</a:t>
            </a:r>
            <a:r>
              <a:rPr lang="en-US" altLang="en-US" sz="1200" dirty="0">
                <a:latin typeface="Avenir Roman" panose="02000503020000020003" pitchFamily="2" charset="0"/>
              </a:rPr>
              <a:t>. monitoring agent</a:t>
            </a:r>
          </a:p>
          <a:p>
            <a:r>
              <a:rPr lang="en-US" altLang="en-US" sz="1200" dirty="0">
                <a:latin typeface="Avenir Roman" panose="02000503020000020003" pitchFamily="2" charset="0"/>
              </a:rPr>
              <a:t>Fire detection agent</a:t>
            </a:r>
          </a:p>
          <a:p>
            <a:r>
              <a:rPr lang="en-US" altLang="en-US" sz="1200" dirty="0">
                <a:latin typeface="Avenir Roman" panose="02000503020000020003" pitchFamily="2" charset="0"/>
              </a:rPr>
              <a:t>Fire tracking agent</a:t>
            </a:r>
          </a:p>
        </p:txBody>
      </p:sp>
      <p:grpSp>
        <p:nvGrpSpPr>
          <p:cNvPr id="110" name="Group 175">
            <a:extLst>
              <a:ext uri="{FF2B5EF4-FFF2-40B4-BE49-F238E27FC236}">
                <a16:creationId xmlns:a16="http://schemas.microsoft.com/office/drawing/2014/main" id="{37801CBC-F996-FA44-B266-08823DD6C8B5}"/>
              </a:ext>
            </a:extLst>
          </p:cNvPr>
          <p:cNvGrpSpPr>
            <a:grpSpLocks/>
          </p:cNvGrpSpPr>
          <p:nvPr/>
        </p:nvGrpSpPr>
        <p:grpSpPr bwMode="auto">
          <a:xfrm>
            <a:off x="2526175" y="4197427"/>
            <a:ext cx="1905000" cy="1066800"/>
            <a:chOff x="1584" y="2064"/>
            <a:chExt cx="1200" cy="672"/>
          </a:xfrm>
        </p:grpSpPr>
        <p:sp>
          <p:nvSpPr>
            <p:cNvPr id="111" name="Line 168">
              <a:extLst>
                <a:ext uri="{FF2B5EF4-FFF2-40B4-BE49-F238E27FC236}">
                  <a16:creationId xmlns:a16="http://schemas.microsoft.com/office/drawing/2014/main" id="{290224C9-6196-0047-9325-E536DEB6DDA0}"/>
                </a:ext>
              </a:extLst>
            </p:cNvPr>
            <p:cNvSpPr>
              <a:spLocks noChangeShapeType="1"/>
            </p:cNvSpPr>
            <p:nvPr/>
          </p:nvSpPr>
          <p:spPr bwMode="auto">
            <a:xfrm>
              <a:off x="1584" y="2064"/>
              <a:ext cx="240"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 name="Line 169">
              <a:extLst>
                <a:ext uri="{FF2B5EF4-FFF2-40B4-BE49-F238E27FC236}">
                  <a16:creationId xmlns:a16="http://schemas.microsoft.com/office/drawing/2014/main" id="{6371A722-912E-5144-A51B-FC2F58813B8C}"/>
                </a:ext>
              </a:extLst>
            </p:cNvPr>
            <p:cNvSpPr>
              <a:spLocks noChangeShapeType="1"/>
            </p:cNvSpPr>
            <p:nvPr/>
          </p:nvSpPr>
          <p:spPr bwMode="auto">
            <a:xfrm>
              <a:off x="2016" y="2208"/>
              <a:ext cx="240" cy="4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 name="Line 170">
              <a:extLst>
                <a:ext uri="{FF2B5EF4-FFF2-40B4-BE49-F238E27FC236}">
                  <a16:creationId xmlns:a16="http://schemas.microsoft.com/office/drawing/2014/main" id="{673AAA98-6771-194F-9485-79B08EE26254}"/>
                </a:ext>
              </a:extLst>
            </p:cNvPr>
            <p:cNvSpPr>
              <a:spLocks noChangeShapeType="1"/>
            </p:cNvSpPr>
            <p:nvPr/>
          </p:nvSpPr>
          <p:spPr bwMode="auto">
            <a:xfrm>
              <a:off x="2448" y="2256"/>
              <a:ext cx="336" cy="4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4" name="Line 171">
              <a:extLst>
                <a:ext uri="{FF2B5EF4-FFF2-40B4-BE49-F238E27FC236}">
                  <a16:creationId xmlns:a16="http://schemas.microsoft.com/office/drawing/2014/main" id="{2D000501-2044-8848-9EBE-7440B3A2A8D2}"/>
                </a:ext>
              </a:extLst>
            </p:cNvPr>
            <p:cNvSpPr>
              <a:spLocks noChangeShapeType="1"/>
            </p:cNvSpPr>
            <p:nvPr/>
          </p:nvSpPr>
          <p:spPr bwMode="auto">
            <a:xfrm flipH="1">
              <a:off x="2208" y="2304"/>
              <a:ext cx="96"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5" name="Line 172">
              <a:extLst>
                <a:ext uri="{FF2B5EF4-FFF2-40B4-BE49-F238E27FC236}">
                  <a16:creationId xmlns:a16="http://schemas.microsoft.com/office/drawing/2014/main" id="{04237304-D8B1-FB4D-8A3E-207AD7391934}"/>
                </a:ext>
              </a:extLst>
            </p:cNvPr>
            <p:cNvSpPr>
              <a:spLocks noChangeShapeType="1"/>
            </p:cNvSpPr>
            <p:nvPr/>
          </p:nvSpPr>
          <p:spPr bwMode="auto">
            <a:xfrm flipH="1">
              <a:off x="1968" y="2640"/>
              <a:ext cx="144"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16" name="AutoShape 173">
            <a:extLst>
              <a:ext uri="{FF2B5EF4-FFF2-40B4-BE49-F238E27FC236}">
                <a16:creationId xmlns:a16="http://schemas.microsoft.com/office/drawing/2014/main" id="{D1AAC512-81DB-4240-A01B-EF25130811A7}"/>
              </a:ext>
            </a:extLst>
          </p:cNvPr>
          <p:cNvSpPr>
            <a:spLocks noChangeArrowheads="1"/>
          </p:cNvSpPr>
          <p:nvPr/>
        </p:nvSpPr>
        <p:spPr bwMode="auto">
          <a:xfrm>
            <a:off x="4507375" y="4578427"/>
            <a:ext cx="152400" cy="152400"/>
          </a:xfrm>
          <a:prstGeom prst="diamond">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 name="AutoShape 174">
            <a:extLst>
              <a:ext uri="{FF2B5EF4-FFF2-40B4-BE49-F238E27FC236}">
                <a16:creationId xmlns:a16="http://schemas.microsoft.com/office/drawing/2014/main" id="{5A0700DE-2F95-7F44-82DB-81C37011B5F6}"/>
              </a:ext>
            </a:extLst>
          </p:cNvPr>
          <p:cNvSpPr>
            <a:spLocks noChangeArrowheads="1"/>
          </p:cNvSpPr>
          <p:nvPr/>
        </p:nvSpPr>
        <p:spPr bwMode="auto">
          <a:xfrm>
            <a:off x="2907175" y="5264227"/>
            <a:ext cx="152400" cy="152400"/>
          </a:xfrm>
          <a:prstGeom prst="diamond">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 name="Freeform 186">
            <a:extLst>
              <a:ext uri="{FF2B5EF4-FFF2-40B4-BE49-F238E27FC236}">
                <a16:creationId xmlns:a16="http://schemas.microsoft.com/office/drawing/2014/main" id="{10CF22B6-22D1-4A48-A9BC-BD8BBAB4F616}"/>
              </a:ext>
            </a:extLst>
          </p:cNvPr>
          <p:cNvSpPr>
            <a:spLocks/>
          </p:cNvSpPr>
          <p:nvPr/>
        </p:nvSpPr>
        <p:spPr bwMode="auto">
          <a:xfrm>
            <a:off x="1611775" y="4426027"/>
            <a:ext cx="2971800" cy="304800"/>
          </a:xfrm>
          <a:custGeom>
            <a:avLst/>
            <a:gdLst>
              <a:gd name="T0" fmla="*/ 1872 w 1872"/>
              <a:gd name="T1" fmla="*/ 144 h 192"/>
              <a:gd name="T2" fmla="*/ 864 w 1872"/>
              <a:gd name="T3" fmla="*/ 0 h 192"/>
              <a:gd name="T4" fmla="*/ 480 w 1872"/>
              <a:gd name="T5" fmla="*/ 144 h 192"/>
              <a:gd name="T6" fmla="*/ 0 w 1872"/>
              <a:gd name="T7" fmla="*/ 192 h 192"/>
            </a:gdLst>
            <a:ahLst/>
            <a:cxnLst>
              <a:cxn ang="0">
                <a:pos x="T0" y="T1"/>
              </a:cxn>
              <a:cxn ang="0">
                <a:pos x="T2" y="T3"/>
              </a:cxn>
              <a:cxn ang="0">
                <a:pos x="T4" y="T5"/>
              </a:cxn>
              <a:cxn ang="0">
                <a:pos x="T6" y="T7"/>
              </a:cxn>
            </a:cxnLst>
            <a:rect l="0" t="0" r="r" b="b"/>
            <a:pathLst>
              <a:path w="1872" h="192">
                <a:moveTo>
                  <a:pt x="1872" y="144"/>
                </a:moveTo>
                <a:cubicBezTo>
                  <a:pt x="1484" y="72"/>
                  <a:pt x="1096" y="0"/>
                  <a:pt x="864" y="0"/>
                </a:cubicBezTo>
                <a:cubicBezTo>
                  <a:pt x="632" y="0"/>
                  <a:pt x="624" y="112"/>
                  <a:pt x="480" y="144"/>
                </a:cubicBezTo>
                <a:cubicBezTo>
                  <a:pt x="336" y="176"/>
                  <a:pt x="168" y="184"/>
                  <a:pt x="0" y="192"/>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 name="Freeform 187">
            <a:extLst>
              <a:ext uri="{FF2B5EF4-FFF2-40B4-BE49-F238E27FC236}">
                <a16:creationId xmlns:a16="http://schemas.microsoft.com/office/drawing/2014/main" id="{B3EA8F66-B002-EC4D-8500-264FF831149D}"/>
              </a:ext>
            </a:extLst>
          </p:cNvPr>
          <p:cNvSpPr>
            <a:spLocks/>
          </p:cNvSpPr>
          <p:nvPr/>
        </p:nvSpPr>
        <p:spPr bwMode="auto">
          <a:xfrm>
            <a:off x="1497475" y="4883227"/>
            <a:ext cx="3195638" cy="863600"/>
          </a:xfrm>
          <a:custGeom>
            <a:avLst/>
            <a:gdLst>
              <a:gd name="T0" fmla="*/ 24 w 2013"/>
              <a:gd name="T1" fmla="*/ 0 h 544"/>
              <a:gd name="T2" fmla="*/ 72 w 2013"/>
              <a:gd name="T3" fmla="*/ 240 h 544"/>
              <a:gd name="T4" fmla="*/ 456 w 2013"/>
              <a:gd name="T5" fmla="*/ 192 h 544"/>
              <a:gd name="T6" fmla="*/ 600 w 2013"/>
              <a:gd name="T7" fmla="*/ 384 h 544"/>
              <a:gd name="T8" fmla="*/ 1032 w 2013"/>
              <a:gd name="T9" fmla="*/ 528 h 544"/>
              <a:gd name="T10" fmla="*/ 1656 w 2013"/>
              <a:gd name="T11" fmla="*/ 288 h 544"/>
              <a:gd name="T12" fmla="*/ 2013 w 2013"/>
              <a:gd name="T13" fmla="*/ 357 h 544"/>
            </a:gdLst>
            <a:ahLst/>
            <a:cxnLst>
              <a:cxn ang="0">
                <a:pos x="T0" y="T1"/>
              </a:cxn>
              <a:cxn ang="0">
                <a:pos x="T2" y="T3"/>
              </a:cxn>
              <a:cxn ang="0">
                <a:pos x="T4" y="T5"/>
              </a:cxn>
              <a:cxn ang="0">
                <a:pos x="T6" y="T7"/>
              </a:cxn>
              <a:cxn ang="0">
                <a:pos x="T8" y="T9"/>
              </a:cxn>
              <a:cxn ang="0">
                <a:pos x="T10" y="T11"/>
              </a:cxn>
              <a:cxn ang="0">
                <a:pos x="T12" y="T13"/>
              </a:cxn>
            </a:cxnLst>
            <a:rect l="0" t="0" r="r" b="b"/>
            <a:pathLst>
              <a:path w="2013" h="544">
                <a:moveTo>
                  <a:pt x="24" y="0"/>
                </a:moveTo>
                <a:cubicBezTo>
                  <a:pt x="12" y="104"/>
                  <a:pt x="0" y="208"/>
                  <a:pt x="72" y="240"/>
                </a:cubicBezTo>
                <a:cubicBezTo>
                  <a:pt x="144" y="272"/>
                  <a:pt x="368" y="168"/>
                  <a:pt x="456" y="192"/>
                </a:cubicBezTo>
                <a:cubicBezTo>
                  <a:pt x="544" y="216"/>
                  <a:pt x="504" y="328"/>
                  <a:pt x="600" y="384"/>
                </a:cubicBezTo>
                <a:cubicBezTo>
                  <a:pt x="696" y="440"/>
                  <a:pt x="856" y="544"/>
                  <a:pt x="1032" y="528"/>
                </a:cubicBezTo>
                <a:cubicBezTo>
                  <a:pt x="1208" y="512"/>
                  <a:pt x="1493" y="316"/>
                  <a:pt x="1656" y="288"/>
                </a:cubicBezTo>
                <a:cubicBezTo>
                  <a:pt x="1819" y="260"/>
                  <a:pt x="1939" y="343"/>
                  <a:pt x="2013" y="357"/>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20" name="Group 196">
            <a:extLst>
              <a:ext uri="{FF2B5EF4-FFF2-40B4-BE49-F238E27FC236}">
                <a16:creationId xmlns:a16="http://schemas.microsoft.com/office/drawing/2014/main" id="{9AFD99EC-A6E4-ED4A-9B47-CA4DD0C75BCD}"/>
              </a:ext>
            </a:extLst>
          </p:cNvPr>
          <p:cNvGrpSpPr>
            <a:grpSpLocks/>
          </p:cNvGrpSpPr>
          <p:nvPr/>
        </p:nvGrpSpPr>
        <p:grpSpPr bwMode="auto">
          <a:xfrm>
            <a:off x="4735975" y="4988002"/>
            <a:ext cx="288925" cy="911225"/>
            <a:chOff x="2976" y="2562"/>
            <a:chExt cx="182" cy="574"/>
          </a:xfrm>
        </p:grpSpPr>
        <p:sp>
          <p:nvSpPr>
            <p:cNvPr id="121" name="Line 194">
              <a:extLst>
                <a:ext uri="{FF2B5EF4-FFF2-40B4-BE49-F238E27FC236}">
                  <a16:creationId xmlns:a16="http://schemas.microsoft.com/office/drawing/2014/main" id="{041860DB-3A56-9949-B74B-15C5256185F6}"/>
                </a:ext>
              </a:extLst>
            </p:cNvPr>
            <p:cNvSpPr>
              <a:spLocks noChangeShapeType="1"/>
            </p:cNvSpPr>
            <p:nvPr/>
          </p:nvSpPr>
          <p:spPr bwMode="auto">
            <a:xfrm flipV="1">
              <a:off x="2976" y="2562"/>
              <a:ext cx="30" cy="22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2" name="Line 195">
              <a:extLst>
                <a:ext uri="{FF2B5EF4-FFF2-40B4-BE49-F238E27FC236}">
                  <a16:creationId xmlns:a16="http://schemas.microsoft.com/office/drawing/2014/main" id="{835AD18D-7899-8D45-9E06-E866A26F8D02}"/>
                </a:ext>
              </a:extLst>
            </p:cNvPr>
            <p:cNvSpPr>
              <a:spLocks noChangeShapeType="1"/>
            </p:cNvSpPr>
            <p:nvPr/>
          </p:nvSpPr>
          <p:spPr bwMode="auto">
            <a:xfrm>
              <a:off x="3024" y="2976"/>
              <a:ext cx="134" cy="16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3" name="Group 201">
            <a:extLst>
              <a:ext uri="{FF2B5EF4-FFF2-40B4-BE49-F238E27FC236}">
                <a16:creationId xmlns:a16="http://schemas.microsoft.com/office/drawing/2014/main" id="{32CF22A6-4788-ED45-A1C7-22035D2B6CD1}"/>
              </a:ext>
            </a:extLst>
          </p:cNvPr>
          <p:cNvGrpSpPr>
            <a:grpSpLocks/>
          </p:cNvGrpSpPr>
          <p:nvPr/>
        </p:nvGrpSpPr>
        <p:grpSpPr bwMode="auto">
          <a:xfrm>
            <a:off x="4516899" y="3968827"/>
            <a:ext cx="2143125" cy="2228850"/>
            <a:chOff x="2838" y="1920"/>
            <a:chExt cx="1350" cy="1404"/>
          </a:xfrm>
        </p:grpSpPr>
        <p:grpSp>
          <p:nvGrpSpPr>
            <p:cNvPr id="124" name="Group 176">
              <a:extLst>
                <a:ext uri="{FF2B5EF4-FFF2-40B4-BE49-F238E27FC236}">
                  <a16:creationId xmlns:a16="http://schemas.microsoft.com/office/drawing/2014/main" id="{0E6290A4-23CE-AA42-8AB9-E28C17C4E064}"/>
                </a:ext>
              </a:extLst>
            </p:cNvPr>
            <p:cNvGrpSpPr>
              <a:grpSpLocks/>
            </p:cNvGrpSpPr>
            <p:nvPr/>
          </p:nvGrpSpPr>
          <p:grpSpPr bwMode="auto">
            <a:xfrm>
              <a:off x="3099" y="1920"/>
              <a:ext cx="1089" cy="1404"/>
              <a:chOff x="3099" y="1920"/>
              <a:chExt cx="1089" cy="1404"/>
            </a:xfrm>
          </p:grpSpPr>
          <p:sp>
            <p:nvSpPr>
              <p:cNvPr id="129" name="Line 177">
                <a:extLst>
                  <a:ext uri="{FF2B5EF4-FFF2-40B4-BE49-F238E27FC236}">
                    <a16:creationId xmlns:a16="http://schemas.microsoft.com/office/drawing/2014/main" id="{2C6741D0-AAF2-B749-8C1F-35A83B0847D4}"/>
                  </a:ext>
                </a:extLst>
              </p:cNvPr>
              <p:cNvSpPr>
                <a:spLocks noChangeShapeType="1"/>
              </p:cNvSpPr>
              <p:nvPr/>
            </p:nvSpPr>
            <p:spPr bwMode="auto">
              <a:xfrm flipV="1">
                <a:off x="3648" y="1920"/>
                <a:ext cx="0" cy="126"/>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0" name="Line 178">
                <a:extLst>
                  <a:ext uri="{FF2B5EF4-FFF2-40B4-BE49-F238E27FC236}">
                    <a16:creationId xmlns:a16="http://schemas.microsoft.com/office/drawing/2014/main" id="{6702B1B8-3109-2B4D-AE77-AC013A32BFFC}"/>
                  </a:ext>
                </a:extLst>
              </p:cNvPr>
              <p:cNvSpPr>
                <a:spLocks noChangeShapeType="1"/>
              </p:cNvSpPr>
              <p:nvPr/>
            </p:nvSpPr>
            <p:spPr bwMode="auto">
              <a:xfrm flipH="1">
                <a:off x="3189" y="3228"/>
                <a:ext cx="48" cy="96"/>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1" name="Line 179">
                <a:extLst>
                  <a:ext uri="{FF2B5EF4-FFF2-40B4-BE49-F238E27FC236}">
                    <a16:creationId xmlns:a16="http://schemas.microsoft.com/office/drawing/2014/main" id="{3445858E-0816-AF48-AE20-D8E1EF03F150}"/>
                  </a:ext>
                </a:extLst>
              </p:cNvPr>
              <p:cNvSpPr>
                <a:spLocks noChangeShapeType="1"/>
              </p:cNvSpPr>
              <p:nvPr/>
            </p:nvSpPr>
            <p:spPr bwMode="auto">
              <a:xfrm flipV="1">
                <a:off x="3306" y="3033"/>
                <a:ext cx="42" cy="78"/>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2" name="Line 180">
                <a:extLst>
                  <a:ext uri="{FF2B5EF4-FFF2-40B4-BE49-F238E27FC236}">
                    <a16:creationId xmlns:a16="http://schemas.microsoft.com/office/drawing/2014/main" id="{2BF36C32-86EA-634B-BFCE-98F45B2532B0}"/>
                  </a:ext>
                </a:extLst>
              </p:cNvPr>
              <p:cNvSpPr>
                <a:spLocks noChangeShapeType="1"/>
              </p:cNvSpPr>
              <p:nvPr/>
            </p:nvSpPr>
            <p:spPr bwMode="auto">
              <a:xfrm flipH="1" flipV="1">
                <a:off x="3912" y="3051"/>
                <a:ext cx="72" cy="69"/>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 name="Line 181">
                <a:extLst>
                  <a:ext uri="{FF2B5EF4-FFF2-40B4-BE49-F238E27FC236}">
                    <a16:creationId xmlns:a16="http://schemas.microsoft.com/office/drawing/2014/main" id="{CB5C0B91-9B43-CF4D-88B7-4C38B111027B}"/>
                  </a:ext>
                </a:extLst>
              </p:cNvPr>
              <p:cNvSpPr>
                <a:spLocks noChangeShapeType="1"/>
              </p:cNvSpPr>
              <p:nvPr/>
            </p:nvSpPr>
            <p:spPr bwMode="auto">
              <a:xfrm>
                <a:off x="4089" y="3210"/>
                <a:ext cx="99" cy="9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4" name="Line 182">
                <a:extLst>
                  <a:ext uri="{FF2B5EF4-FFF2-40B4-BE49-F238E27FC236}">
                    <a16:creationId xmlns:a16="http://schemas.microsoft.com/office/drawing/2014/main" id="{8159902A-2570-7343-BA45-72F521B66BEE}"/>
                  </a:ext>
                </a:extLst>
              </p:cNvPr>
              <p:cNvSpPr>
                <a:spLocks noChangeShapeType="1"/>
              </p:cNvSpPr>
              <p:nvPr/>
            </p:nvSpPr>
            <p:spPr bwMode="auto">
              <a:xfrm flipH="1">
                <a:off x="3990" y="2388"/>
                <a:ext cx="87" cy="72"/>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5" name="Line 183">
                <a:extLst>
                  <a:ext uri="{FF2B5EF4-FFF2-40B4-BE49-F238E27FC236}">
                    <a16:creationId xmlns:a16="http://schemas.microsoft.com/office/drawing/2014/main" id="{B4E1FDC5-2262-9A41-B907-1C5000EB431C}"/>
                  </a:ext>
                </a:extLst>
              </p:cNvPr>
              <p:cNvSpPr>
                <a:spLocks noChangeShapeType="1"/>
              </p:cNvSpPr>
              <p:nvPr/>
            </p:nvSpPr>
            <p:spPr bwMode="auto">
              <a:xfrm flipH="1" flipV="1">
                <a:off x="4152" y="2112"/>
                <a:ext cx="0" cy="144"/>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6" name="Line 184">
                <a:extLst>
                  <a:ext uri="{FF2B5EF4-FFF2-40B4-BE49-F238E27FC236}">
                    <a16:creationId xmlns:a16="http://schemas.microsoft.com/office/drawing/2014/main" id="{83F61EEC-B6A8-904C-8940-CD49585FF2E3}"/>
                  </a:ext>
                </a:extLst>
              </p:cNvPr>
              <p:cNvSpPr>
                <a:spLocks noChangeShapeType="1"/>
              </p:cNvSpPr>
              <p:nvPr/>
            </p:nvSpPr>
            <p:spPr bwMode="auto">
              <a:xfrm flipH="1" flipV="1">
                <a:off x="3099" y="2043"/>
                <a:ext cx="69" cy="68"/>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7" name="Line 185">
                <a:extLst>
                  <a:ext uri="{FF2B5EF4-FFF2-40B4-BE49-F238E27FC236}">
                    <a16:creationId xmlns:a16="http://schemas.microsoft.com/office/drawing/2014/main" id="{ADF1CF8D-9A81-7A4B-87FC-AC0642517848}"/>
                  </a:ext>
                </a:extLst>
              </p:cNvPr>
              <p:cNvSpPr>
                <a:spLocks noChangeShapeType="1"/>
              </p:cNvSpPr>
              <p:nvPr/>
            </p:nvSpPr>
            <p:spPr bwMode="auto">
              <a:xfrm>
                <a:off x="3264" y="2207"/>
                <a:ext cx="72" cy="7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25" name="Freeform 197">
              <a:extLst>
                <a:ext uri="{FF2B5EF4-FFF2-40B4-BE49-F238E27FC236}">
                  <a16:creationId xmlns:a16="http://schemas.microsoft.com/office/drawing/2014/main" id="{7FB97440-AE97-0B4C-9C73-264BC700F688}"/>
                </a:ext>
              </a:extLst>
            </p:cNvPr>
            <p:cNvSpPr>
              <a:spLocks/>
            </p:cNvSpPr>
            <p:nvPr/>
          </p:nvSpPr>
          <p:spPr bwMode="auto">
            <a:xfrm>
              <a:off x="2838" y="2910"/>
              <a:ext cx="128" cy="81"/>
            </a:xfrm>
            <a:custGeom>
              <a:avLst/>
              <a:gdLst>
                <a:gd name="T0" fmla="*/ 128 w 128"/>
                <a:gd name="T1" fmla="*/ 0 h 81"/>
                <a:gd name="T2" fmla="*/ 0 w 128"/>
                <a:gd name="T3" fmla="*/ 81 h 81"/>
              </a:gdLst>
              <a:ahLst/>
              <a:cxnLst>
                <a:cxn ang="0">
                  <a:pos x="T0" y="T1"/>
                </a:cxn>
                <a:cxn ang="0">
                  <a:pos x="T2" y="T3"/>
                </a:cxn>
              </a:cxnLst>
              <a:rect l="0" t="0" r="r" b="b"/>
              <a:pathLst>
                <a:path w="128" h="81">
                  <a:moveTo>
                    <a:pt x="128" y="0"/>
                  </a:moveTo>
                  <a:lnTo>
                    <a:pt x="0" y="81"/>
                  </a:lnTo>
                </a:path>
              </a:pathLst>
            </a:custGeom>
            <a:noFill/>
            <a:ln w="9525">
              <a:solidFill>
                <a:schemeClr val="tx1"/>
              </a:solidFill>
              <a:round/>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6" name="Freeform 198">
              <a:extLst>
                <a:ext uri="{FF2B5EF4-FFF2-40B4-BE49-F238E27FC236}">
                  <a16:creationId xmlns:a16="http://schemas.microsoft.com/office/drawing/2014/main" id="{F271DCEC-0AB8-0C4A-83CC-6C646E684830}"/>
                </a:ext>
              </a:extLst>
            </p:cNvPr>
            <p:cNvSpPr>
              <a:spLocks/>
            </p:cNvSpPr>
            <p:nvPr/>
          </p:nvSpPr>
          <p:spPr bwMode="auto">
            <a:xfrm>
              <a:off x="3078" y="2759"/>
              <a:ext cx="104" cy="82"/>
            </a:xfrm>
            <a:custGeom>
              <a:avLst/>
              <a:gdLst>
                <a:gd name="T0" fmla="*/ 0 w 104"/>
                <a:gd name="T1" fmla="*/ 82 h 82"/>
                <a:gd name="T2" fmla="*/ 104 w 104"/>
                <a:gd name="T3" fmla="*/ 0 h 82"/>
              </a:gdLst>
              <a:ahLst/>
              <a:cxnLst>
                <a:cxn ang="0">
                  <a:pos x="T0" y="T1"/>
                </a:cxn>
                <a:cxn ang="0">
                  <a:pos x="T2" y="T3"/>
                </a:cxn>
              </a:cxnLst>
              <a:rect l="0" t="0" r="r" b="b"/>
              <a:pathLst>
                <a:path w="104" h="82">
                  <a:moveTo>
                    <a:pt x="0" y="82"/>
                  </a:moveTo>
                  <a:lnTo>
                    <a:pt x="104" y="0"/>
                  </a:lnTo>
                </a:path>
              </a:pathLst>
            </a:custGeom>
            <a:noFill/>
            <a:ln w="9525">
              <a:solidFill>
                <a:schemeClr val="tx1"/>
              </a:solidFill>
              <a:round/>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7" name="Line 199">
              <a:extLst>
                <a:ext uri="{FF2B5EF4-FFF2-40B4-BE49-F238E27FC236}">
                  <a16:creationId xmlns:a16="http://schemas.microsoft.com/office/drawing/2014/main" id="{DBD03F49-5ED9-CD45-98DE-F3FE30A621B2}"/>
                </a:ext>
              </a:extLst>
            </p:cNvPr>
            <p:cNvSpPr>
              <a:spLocks noChangeShapeType="1"/>
            </p:cNvSpPr>
            <p:nvPr/>
          </p:nvSpPr>
          <p:spPr bwMode="auto">
            <a:xfrm>
              <a:off x="3135" y="2505"/>
              <a:ext cx="132" cy="23"/>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8" name="Line 200">
              <a:extLst>
                <a:ext uri="{FF2B5EF4-FFF2-40B4-BE49-F238E27FC236}">
                  <a16:creationId xmlns:a16="http://schemas.microsoft.com/office/drawing/2014/main" id="{E4AAEB80-FFF1-6341-8CC5-4A3BCA072CD5}"/>
                </a:ext>
              </a:extLst>
            </p:cNvPr>
            <p:cNvSpPr>
              <a:spLocks noChangeShapeType="1"/>
            </p:cNvSpPr>
            <p:nvPr/>
          </p:nvSpPr>
          <p:spPr bwMode="auto">
            <a:xfrm flipH="1" flipV="1">
              <a:off x="2895" y="2463"/>
              <a:ext cx="112" cy="18"/>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38" name="AutoShape 205">
            <a:extLst>
              <a:ext uri="{FF2B5EF4-FFF2-40B4-BE49-F238E27FC236}">
                <a16:creationId xmlns:a16="http://schemas.microsoft.com/office/drawing/2014/main" id="{1EBFA96C-B082-6348-8281-33454D161B5F}"/>
              </a:ext>
            </a:extLst>
          </p:cNvPr>
          <p:cNvSpPr>
            <a:spLocks noChangeArrowheads="1"/>
          </p:cNvSpPr>
          <p:nvPr/>
        </p:nvSpPr>
        <p:spPr bwMode="auto">
          <a:xfrm>
            <a:off x="1383175" y="5797627"/>
            <a:ext cx="152400" cy="152400"/>
          </a:xfrm>
          <a:prstGeom prst="diamond">
            <a:avLst/>
          </a:prstGeom>
          <a:solidFill>
            <a:srgbClr val="FF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39" name="Group 207">
            <a:extLst>
              <a:ext uri="{FF2B5EF4-FFF2-40B4-BE49-F238E27FC236}">
                <a16:creationId xmlns:a16="http://schemas.microsoft.com/office/drawing/2014/main" id="{6D57E20D-EFA9-A64F-ADFB-8FE076911B10}"/>
              </a:ext>
            </a:extLst>
          </p:cNvPr>
          <p:cNvGrpSpPr>
            <a:grpSpLocks/>
          </p:cNvGrpSpPr>
          <p:nvPr/>
        </p:nvGrpSpPr>
        <p:grpSpPr bwMode="auto">
          <a:xfrm>
            <a:off x="163975" y="5035627"/>
            <a:ext cx="1185863" cy="952500"/>
            <a:chOff x="96" y="2592"/>
            <a:chExt cx="747" cy="600"/>
          </a:xfrm>
        </p:grpSpPr>
        <p:pic>
          <p:nvPicPr>
            <p:cNvPr id="140" name="Picture 204">
              <a:extLst>
                <a:ext uri="{FF2B5EF4-FFF2-40B4-BE49-F238E27FC236}">
                  <a16:creationId xmlns:a16="http://schemas.microsoft.com/office/drawing/2014/main" id="{07B7D321-BDA5-8046-AC77-207C72A992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 y="2592"/>
              <a:ext cx="600" cy="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1" name="Freeform 206">
              <a:extLst>
                <a:ext uri="{FF2B5EF4-FFF2-40B4-BE49-F238E27FC236}">
                  <a16:creationId xmlns:a16="http://schemas.microsoft.com/office/drawing/2014/main" id="{B1C80362-00B6-E841-91DB-7FCEAF072270}"/>
                </a:ext>
              </a:extLst>
            </p:cNvPr>
            <p:cNvSpPr>
              <a:spLocks/>
            </p:cNvSpPr>
            <p:nvPr/>
          </p:nvSpPr>
          <p:spPr bwMode="auto">
            <a:xfrm>
              <a:off x="576" y="2976"/>
              <a:ext cx="267" cy="75"/>
            </a:xfrm>
            <a:custGeom>
              <a:avLst/>
              <a:gdLst>
                <a:gd name="T0" fmla="*/ 0 w 267"/>
                <a:gd name="T1" fmla="*/ 0 h 75"/>
                <a:gd name="T2" fmla="*/ 185 w 267"/>
                <a:gd name="T3" fmla="*/ 27 h 75"/>
                <a:gd name="T4" fmla="*/ 267 w 267"/>
                <a:gd name="T5" fmla="*/ 75 h 75"/>
              </a:gdLst>
              <a:ahLst/>
              <a:cxnLst>
                <a:cxn ang="0">
                  <a:pos x="T0" y="T1"/>
                </a:cxn>
                <a:cxn ang="0">
                  <a:pos x="T2" y="T3"/>
                </a:cxn>
                <a:cxn ang="0">
                  <a:pos x="T4" y="T5"/>
                </a:cxn>
              </a:cxnLst>
              <a:rect l="0" t="0" r="r" b="b"/>
              <a:pathLst>
                <a:path w="267" h="75">
                  <a:moveTo>
                    <a:pt x="0" y="0"/>
                  </a:moveTo>
                  <a:cubicBezTo>
                    <a:pt x="70" y="7"/>
                    <a:pt x="141" y="15"/>
                    <a:pt x="185" y="27"/>
                  </a:cubicBezTo>
                  <a:cubicBezTo>
                    <a:pt x="229" y="39"/>
                    <a:pt x="248" y="57"/>
                    <a:pt x="267" y="75"/>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42" name="Group 212">
            <a:extLst>
              <a:ext uri="{FF2B5EF4-FFF2-40B4-BE49-F238E27FC236}">
                <a16:creationId xmlns:a16="http://schemas.microsoft.com/office/drawing/2014/main" id="{B6044F4E-82D6-FF48-96D9-695DE4E2F78F}"/>
              </a:ext>
            </a:extLst>
          </p:cNvPr>
          <p:cNvGrpSpPr>
            <a:grpSpLocks/>
          </p:cNvGrpSpPr>
          <p:nvPr/>
        </p:nvGrpSpPr>
        <p:grpSpPr bwMode="auto">
          <a:xfrm>
            <a:off x="1557800" y="5884940"/>
            <a:ext cx="1752600" cy="293687"/>
            <a:chOff x="974" y="3127"/>
            <a:chExt cx="1104" cy="185"/>
          </a:xfrm>
        </p:grpSpPr>
        <p:sp>
          <p:nvSpPr>
            <p:cNvPr id="143" name="Line 208">
              <a:extLst>
                <a:ext uri="{FF2B5EF4-FFF2-40B4-BE49-F238E27FC236}">
                  <a16:creationId xmlns:a16="http://schemas.microsoft.com/office/drawing/2014/main" id="{C22B9BE5-67C6-8040-AB5B-04741FCD9663}"/>
                </a:ext>
              </a:extLst>
            </p:cNvPr>
            <p:cNvSpPr>
              <a:spLocks noChangeShapeType="1"/>
            </p:cNvSpPr>
            <p:nvPr/>
          </p:nvSpPr>
          <p:spPr bwMode="auto">
            <a:xfrm>
              <a:off x="974" y="3127"/>
              <a:ext cx="274" cy="2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4" name="Line 209">
              <a:extLst>
                <a:ext uri="{FF2B5EF4-FFF2-40B4-BE49-F238E27FC236}">
                  <a16:creationId xmlns:a16="http://schemas.microsoft.com/office/drawing/2014/main" id="{2BB7F3AE-5B64-504E-B32F-73C5FCFDCEB9}"/>
                </a:ext>
              </a:extLst>
            </p:cNvPr>
            <p:cNvSpPr>
              <a:spLocks noChangeShapeType="1"/>
            </p:cNvSpPr>
            <p:nvPr/>
          </p:nvSpPr>
          <p:spPr bwMode="auto">
            <a:xfrm>
              <a:off x="1399" y="3195"/>
              <a:ext cx="206" cy="6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5" name="Line 210">
              <a:extLst>
                <a:ext uri="{FF2B5EF4-FFF2-40B4-BE49-F238E27FC236}">
                  <a16:creationId xmlns:a16="http://schemas.microsoft.com/office/drawing/2014/main" id="{6D4FAEBD-A10F-544A-86E2-37C3A9BA557C}"/>
                </a:ext>
              </a:extLst>
            </p:cNvPr>
            <p:cNvSpPr>
              <a:spLocks noChangeShapeType="1"/>
            </p:cNvSpPr>
            <p:nvPr/>
          </p:nvSpPr>
          <p:spPr bwMode="auto">
            <a:xfrm flipV="1">
              <a:off x="1743" y="3223"/>
              <a:ext cx="335" cy="8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46" name="AutoShape 211">
            <a:extLst>
              <a:ext uri="{FF2B5EF4-FFF2-40B4-BE49-F238E27FC236}">
                <a16:creationId xmlns:a16="http://schemas.microsoft.com/office/drawing/2014/main" id="{F7B2613D-34DF-3D44-8AF5-BCE810E62AA3}"/>
              </a:ext>
            </a:extLst>
          </p:cNvPr>
          <p:cNvSpPr>
            <a:spLocks noChangeArrowheads="1"/>
          </p:cNvSpPr>
          <p:nvPr/>
        </p:nvSpPr>
        <p:spPr bwMode="auto">
          <a:xfrm>
            <a:off x="3364375" y="5950027"/>
            <a:ext cx="152400" cy="152400"/>
          </a:xfrm>
          <a:prstGeom prst="diamond">
            <a:avLst/>
          </a:prstGeom>
          <a:solidFill>
            <a:srgbClr val="FF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7" name="AutoShape 214">
            <a:extLst>
              <a:ext uri="{FF2B5EF4-FFF2-40B4-BE49-F238E27FC236}">
                <a16:creationId xmlns:a16="http://schemas.microsoft.com/office/drawing/2014/main" id="{FA570E5B-D053-504E-9C02-D5217180718F}"/>
              </a:ext>
            </a:extLst>
          </p:cNvPr>
          <p:cNvSpPr>
            <a:spLocks noChangeArrowheads="1"/>
          </p:cNvSpPr>
          <p:nvPr/>
        </p:nvSpPr>
        <p:spPr bwMode="auto">
          <a:xfrm>
            <a:off x="7240507" y="3699768"/>
            <a:ext cx="152400" cy="152400"/>
          </a:xfrm>
          <a:prstGeom prst="diamond">
            <a:avLst/>
          </a:prstGeom>
          <a:solidFill>
            <a:srgbClr val="FF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48" name="Picture 215" descr="NA01525_[1]">
            <a:extLst>
              <a:ext uri="{FF2B5EF4-FFF2-40B4-BE49-F238E27FC236}">
                <a16:creationId xmlns:a16="http://schemas.microsoft.com/office/drawing/2014/main" id="{1FC8CECD-0B52-6041-B9BE-07AC1F6DC3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3451" y="5881600"/>
            <a:ext cx="1447800" cy="830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6135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animEffect transition="in" filter="fade">
                                      <p:cBhvr>
                                        <p:cTn id="7" dur="500"/>
                                        <p:tgtEl>
                                          <p:spTgt spid="139"/>
                                        </p:tgtEl>
                                      </p:cBhvr>
                                    </p:animEffect>
                                  </p:childTnLst>
                                </p:cTn>
                              </p:par>
                              <p:par>
                                <p:cTn id="8" presetID="10" presetClass="entr" presetSubtype="0" fill="hold" nodeType="withEffect">
                                  <p:stCondLst>
                                    <p:cond delay="0"/>
                                  </p:stCondLst>
                                  <p:childTnLst>
                                    <p:set>
                                      <p:cBhvr>
                                        <p:cTn id="9" dur="1" fill="hold">
                                          <p:stCondLst>
                                            <p:cond delay="0"/>
                                          </p:stCondLst>
                                        </p:cTn>
                                        <p:tgtEl>
                                          <p:spTgt spid="88"/>
                                        </p:tgtEl>
                                        <p:attrNameLst>
                                          <p:attrName>style.visibility</p:attrName>
                                        </p:attrNameLst>
                                      </p:cBhvr>
                                      <p:to>
                                        <p:strVal val="visible"/>
                                      </p:to>
                                    </p:set>
                                    <p:animEffect transition="in" filter="fade">
                                      <p:cBhvr>
                                        <p:cTn id="10" dur="500"/>
                                        <p:tgtEl>
                                          <p:spTgt spid="88"/>
                                        </p:tgtEl>
                                      </p:cBhvr>
                                    </p:animEffect>
                                  </p:childTnLst>
                                </p:cTn>
                              </p:par>
                              <p:par>
                                <p:cTn id="11" presetID="10" presetClass="entr" presetSubtype="0" fill="hold" nodeType="withEffect">
                                  <p:stCondLst>
                                    <p:cond delay="0"/>
                                  </p:stCondLst>
                                  <p:childTnLst>
                                    <p:set>
                                      <p:cBhvr>
                                        <p:cTn id="12" dur="1" fill="hold">
                                          <p:stCondLst>
                                            <p:cond delay="0"/>
                                          </p:stCondLst>
                                        </p:cTn>
                                        <p:tgtEl>
                                          <p:spTgt spid="138"/>
                                        </p:tgtEl>
                                        <p:attrNameLst>
                                          <p:attrName>style.visibility</p:attrName>
                                        </p:attrNameLst>
                                      </p:cBhvr>
                                      <p:to>
                                        <p:strVal val="visible"/>
                                      </p:to>
                                    </p:set>
                                    <p:animEffect transition="in" filter="fade">
                                      <p:cBhvr>
                                        <p:cTn id="13" dur="500"/>
                                        <p:tgtEl>
                                          <p:spTgt spid="138"/>
                                        </p:tgtEl>
                                      </p:cBhvr>
                                    </p:animEffect>
                                  </p:childTnLst>
                                </p:cTn>
                              </p:par>
                              <p:par>
                                <p:cTn id="14" presetID="10" presetClass="entr" presetSubtype="0" fill="hold" nodeType="withEffect">
                                  <p:stCondLst>
                                    <p:cond delay="0"/>
                                  </p:stCondLst>
                                  <p:childTnLst>
                                    <p:set>
                                      <p:cBhvr>
                                        <p:cTn id="15" dur="1" fill="hold">
                                          <p:stCondLst>
                                            <p:cond delay="0"/>
                                          </p:stCondLst>
                                        </p:cTn>
                                        <p:tgtEl>
                                          <p:spTgt spid="87"/>
                                        </p:tgtEl>
                                        <p:attrNameLst>
                                          <p:attrName>style.visibility</p:attrName>
                                        </p:attrNameLst>
                                      </p:cBhvr>
                                      <p:to>
                                        <p:strVal val="visible"/>
                                      </p:to>
                                    </p:set>
                                    <p:animEffect transition="in" filter="fade">
                                      <p:cBhvr>
                                        <p:cTn id="16" dur="500"/>
                                        <p:tgtEl>
                                          <p:spTgt spid="87"/>
                                        </p:tgtEl>
                                      </p:cBhvr>
                                    </p:animEffect>
                                  </p:childTnLst>
                                </p:cTn>
                              </p:par>
                              <p:par>
                                <p:cTn id="17" presetID="10" presetClass="entr" presetSubtype="0" fill="hold" nodeType="with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fade">
                                      <p:cBhvr>
                                        <p:cTn id="19" dur="500"/>
                                        <p:tgtEl>
                                          <p:spTgt spid="8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139"/>
                                        </p:tgtEl>
                                      </p:cBhvr>
                                    </p:animEffect>
                                    <p:set>
                                      <p:cBhvr>
                                        <p:cTn id="24" dur="1" fill="hold">
                                          <p:stCondLst>
                                            <p:cond delay="499"/>
                                          </p:stCondLst>
                                        </p:cTn>
                                        <p:tgtEl>
                                          <p:spTgt spid="139"/>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88"/>
                                        </p:tgtEl>
                                      </p:cBhvr>
                                    </p:animEffect>
                                    <p:set>
                                      <p:cBhvr>
                                        <p:cTn id="27" dur="1" fill="hold">
                                          <p:stCondLst>
                                            <p:cond delay="499"/>
                                          </p:stCondLst>
                                        </p:cTn>
                                        <p:tgtEl>
                                          <p:spTgt spid="8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2"/>
                                        </p:tgtEl>
                                        <p:attrNameLst>
                                          <p:attrName>style.visibility</p:attrName>
                                        </p:attrNameLst>
                                      </p:cBhvr>
                                      <p:to>
                                        <p:strVal val="visible"/>
                                      </p:to>
                                    </p:set>
                                    <p:animEffect transition="in" filter="fade">
                                      <p:cBhvr>
                                        <p:cTn id="32" dur="500"/>
                                        <p:tgtEl>
                                          <p:spTgt spid="142"/>
                                        </p:tgtEl>
                                      </p:cBhvr>
                                    </p:animEffect>
                                  </p:childTnLst>
                                </p:cTn>
                              </p:par>
                              <p:par>
                                <p:cTn id="33" presetID="10" presetClass="entr" presetSubtype="0" fill="hold" nodeType="withEffect">
                                  <p:stCondLst>
                                    <p:cond delay="0"/>
                                  </p:stCondLst>
                                  <p:childTnLst>
                                    <p:set>
                                      <p:cBhvr>
                                        <p:cTn id="34" dur="1" fill="hold">
                                          <p:stCondLst>
                                            <p:cond delay="0"/>
                                          </p:stCondLst>
                                        </p:cTn>
                                        <p:tgtEl>
                                          <p:spTgt spid="146"/>
                                        </p:tgtEl>
                                        <p:attrNameLst>
                                          <p:attrName>style.visibility</p:attrName>
                                        </p:attrNameLst>
                                      </p:cBhvr>
                                      <p:to>
                                        <p:strVal val="visible"/>
                                      </p:to>
                                    </p:set>
                                    <p:animEffect transition="in" filter="fade">
                                      <p:cBhvr>
                                        <p:cTn id="35" dur="500"/>
                                        <p:tgtEl>
                                          <p:spTgt spid="146"/>
                                        </p:tgtEl>
                                      </p:cBhvr>
                                    </p:animEffect>
                                  </p:childTnLst>
                                </p:cTn>
                              </p:par>
                              <p:par>
                                <p:cTn id="36" presetID="10" presetClass="entr" presetSubtype="0" fill="hold" nodeType="withEffect">
                                  <p:stCondLst>
                                    <p:cond delay="0"/>
                                  </p:stCondLst>
                                  <p:childTnLst>
                                    <p:set>
                                      <p:cBhvr>
                                        <p:cTn id="37" dur="1" fill="hold">
                                          <p:stCondLst>
                                            <p:cond delay="0"/>
                                          </p:stCondLst>
                                        </p:cTn>
                                        <p:tgtEl>
                                          <p:spTgt spid="110"/>
                                        </p:tgtEl>
                                        <p:attrNameLst>
                                          <p:attrName>style.visibility</p:attrName>
                                        </p:attrNameLst>
                                      </p:cBhvr>
                                      <p:to>
                                        <p:strVal val="visible"/>
                                      </p:to>
                                    </p:set>
                                    <p:animEffect transition="in" filter="fade">
                                      <p:cBhvr>
                                        <p:cTn id="38" dur="1000"/>
                                        <p:tgtEl>
                                          <p:spTgt spid="110"/>
                                        </p:tgtEl>
                                      </p:cBhvr>
                                    </p:animEffect>
                                  </p:childTnLst>
                                </p:cTn>
                              </p:par>
                              <p:par>
                                <p:cTn id="39" presetID="10" presetClass="entr" presetSubtype="0" fill="hold" nodeType="withEffect">
                                  <p:stCondLst>
                                    <p:cond delay="0"/>
                                  </p:stCondLst>
                                  <p:childTnLst>
                                    <p:set>
                                      <p:cBhvr>
                                        <p:cTn id="40" dur="1" fill="hold">
                                          <p:stCondLst>
                                            <p:cond delay="0"/>
                                          </p:stCondLst>
                                        </p:cTn>
                                        <p:tgtEl>
                                          <p:spTgt spid="117"/>
                                        </p:tgtEl>
                                        <p:attrNameLst>
                                          <p:attrName>style.visibility</p:attrName>
                                        </p:attrNameLst>
                                      </p:cBhvr>
                                      <p:to>
                                        <p:strVal val="visible"/>
                                      </p:to>
                                    </p:set>
                                    <p:animEffect transition="in" filter="fade">
                                      <p:cBhvr>
                                        <p:cTn id="41" dur="1000"/>
                                        <p:tgtEl>
                                          <p:spTgt spid="117"/>
                                        </p:tgtEl>
                                      </p:cBhvr>
                                    </p:animEffect>
                                  </p:childTnLst>
                                </p:cTn>
                              </p:par>
                              <p:par>
                                <p:cTn id="42" presetID="10" presetClass="entr" presetSubtype="0" fill="hold" nodeType="withEffect">
                                  <p:stCondLst>
                                    <p:cond delay="0"/>
                                  </p:stCondLst>
                                  <p:childTnLst>
                                    <p:set>
                                      <p:cBhvr>
                                        <p:cTn id="43" dur="1" fill="hold">
                                          <p:stCondLst>
                                            <p:cond delay="0"/>
                                          </p:stCondLst>
                                        </p:cTn>
                                        <p:tgtEl>
                                          <p:spTgt spid="116"/>
                                        </p:tgtEl>
                                        <p:attrNameLst>
                                          <p:attrName>style.visibility</p:attrName>
                                        </p:attrNameLst>
                                      </p:cBhvr>
                                      <p:to>
                                        <p:strVal val="visible"/>
                                      </p:to>
                                    </p:set>
                                    <p:animEffect transition="in" filter="fade">
                                      <p:cBhvr>
                                        <p:cTn id="44" dur="1000"/>
                                        <p:tgtEl>
                                          <p:spTgt spid="11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138"/>
                                        </p:tgtEl>
                                      </p:cBhvr>
                                    </p:animEffect>
                                    <p:set>
                                      <p:cBhvr>
                                        <p:cTn id="49" dur="1" fill="hold">
                                          <p:stCondLst>
                                            <p:cond delay="499"/>
                                          </p:stCondLst>
                                        </p:cTn>
                                        <p:tgtEl>
                                          <p:spTgt spid="138"/>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142"/>
                                        </p:tgtEl>
                                      </p:cBhvr>
                                    </p:animEffect>
                                    <p:set>
                                      <p:cBhvr>
                                        <p:cTn id="52" dur="1" fill="hold">
                                          <p:stCondLst>
                                            <p:cond delay="499"/>
                                          </p:stCondLst>
                                        </p:cTn>
                                        <p:tgtEl>
                                          <p:spTgt spid="142"/>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86"/>
                                        </p:tgtEl>
                                      </p:cBhvr>
                                    </p:animEffect>
                                    <p:set>
                                      <p:cBhvr>
                                        <p:cTn id="55" dur="1" fill="hold">
                                          <p:stCondLst>
                                            <p:cond delay="499"/>
                                          </p:stCondLst>
                                        </p:cTn>
                                        <p:tgtEl>
                                          <p:spTgt spid="86"/>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110"/>
                                        </p:tgtEl>
                                      </p:cBhvr>
                                    </p:animEffect>
                                    <p:set>
                                      <p:cBhvr>
                                        <p:cTn id="58" dur="1" fill="hold">
                                          <p:stCondLst>
                                            <p:cond delay="499"/>
                                          </p:stCondLst>
                                        </p:cTn>
                                        <p:tgtEl>
                                          <p:spTgt spid="110"/>
                                        </p:tgtEl>
                                        <p:attrNameLst>
                                          <p:attrName>style.visibility</p:attrName>
                                        </p:attrNameLst>
                                      </p:cBhvr>
                                      <p:to>
                                        <p:strVal val="hidden"/>
                                      </p:to>
                                    </p:set>
                                  </p:childTnLst>
                                </p:cTn>
                              </p:par>
                              <p:par>
                                <p:cTn id="59" presetID="10" presetClass="entr" presetSubtype="0" fill="hold" nodeType="withEffect">
                                  <p:stCondLst>
                                    <p:cond delay="0"/>
                                  </p:stCondLst>
                                  <p:childTnLst>
                                    <p:set>
                                      <p:cBhvr>
                                        <p:cTn id="60" dur="1" fill="hold">
                                          <p:stCondLst>
                                            <p:cond delay="0"/>
                                          </p:stCondLst>
                                        </p:cTn>
                                        <p:tgtEl>
                                          <p:spTgt spid="65"/>
                                        </p:tgtEl>
                                        <p:attrNameLst>
                                          <p:attrName>style.visibility</p:attrName>
                                        </p:attrNameLst>
                                      </p:cBhvr>
                                      <p:to>
                                        <p:strVal val="visible"/>
                                      </p:to>
                                    </p:set>
                                    <p:animEffect transition="in" filter="fade">
                                      <p:cBhvr>
                                        <p:cTn id="61" dur="500"/>
                                        <p:tgtEl>
                                          <p:spTgt spid="65"/>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18"/>
                                        </p:tgtEl>
                                        <p:attrNameLst>
                                          <p:attrName>style.visibility</p:attrName>
                                        </p:attrNameLst>
                                      </p:cBhvr>
                                      <p:to>
                                        <p:strVal val="visible"/>
                                      </p:to>
                                    </p:set>
                                    <p:animEffect transition="in" filter="fade">
                                      <p:cBhvr>
                                        <p:cTn id="66" dur="500"/>
                                        <p:tgtEl>
                                          <p:spTgt spid="11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19"/>
                                        </p:tgtEl>
                                        <p:attrNameLst>
                                          <p:attrName>style.visibility</p:attrName>
                                        </p:attrNameLst>
                                      </p:cBhvr>
                                      <p:to>
                                        <p:strVal val="visible"/>
                                      </p:to>
                                    </p:set>
                                    <p:animEffect transition="in" filter="fade">
                                      <p:cBhvr>
                                        <p:cTn id="71" dur="500"/>
                                        <p:tgtEl>
                                          <p:spTgt spid="119"/>
                                        </p:tgtEl>
                                      </p:cBhvr>
                                    </p:animEffect>
                                  </p:childTnLst>
                                </p:cTn>
                              </p:par>
                              <p:par>
                                <p:cTn id="72" presetID="10" presetClass="exit" presetSubtype="0" fill="hold" nodeType="withEffect">
                                  <p:stCondLst>
                                    <p:cond delay="0"/>
                                  </p:stCondLst>
                                  <p:childTnLst>
                                    <p:animEffect transition="out" filter="fade">
                                      <p:cBhvr>
                                        <p:cTn id="73" dur="500"/>
                                        <p:tgtEl>
                                          <p:spTgt spid="118"/>
                                        </p:tgtEl>
                                      </p:cBhvr>
                                    </p:animEffect>
                                    <p:set>
                                      <p:cBhvr>
                                        <p:cTn id="74" dur="1" fill="hold">
                                          <p:stCondLst>
                                            <p:cond delay="499"/>
                                          </p:stCondLst>
                                        </p:cTn>
                                        <p:tgtEl>
                                          <p:spTgt spid="118"/>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500"/>
                                        <p:tgtEl>
                                          <p:spTgt spid="117"/>
                                        </p:tgtEl>
                                      </p:cBhvr>
                                    </p:animEffect>
                                    <p:set>
                                      <p:cBhvr>
                                        <p:cTn id="77" dur="1" fill="hold">
                                          <p:stCondLst>
                                            <p:cond delay="499"/>
                                          </p:stCondLst>
                                        </p:cTn>
                                        <p:tgtEl>
                                          <p:spTgt spid="117"/>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116"/>
                                        </p:tgtEl>
                                      </p:cBhvr>
                                    </p:animEffect>
                                    <p:set>
                                      <p:cBhvr>
                                        <p:cTn id="80" dur="1" fill="hold">
                                          <p:stCondLst>
                                            <p:cond delay="499"/>
                                          </p:stCondLst>
                                        </p:cTn>
                                        <p:tgtEl>
                                          <p:spTgt spid="116"/>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146"/>
                                        </p:tgtEl>
                                      </p:cBhvr>
                                    </p:animEffect>
                                    <p:set>
                                      <p:cBhvr>
                                        <p:cTn id="83" dur="1" fill="hold">
                                          <p:stCondLst>
                                            <p:cond delay="499"/>
                                          </p:stCondLst>
                                        </p:cTn>
                                        <p:tgtEl>
                                          <p:spTgt spid="146"/>
                                        </p:tgtEl>
                                        <p:attrNameLst>
                                          <p:attrName>style.visibility</p:attrName>
                                        </p:attrNameLst>
                                      </p:cBhvr>
                                      <p:to>
                                        <p:strVal val="hidden"/>
                                      </p:to>
                                    </p:set>
                                  </p:childTnLst>
                                </p:cTn>
                              </p:par>
                              <p:par>
                                <p:cTn id="84" presetID="10" presetClass="entr" presetSubtype="0" fill="hold" nodeType="withEffect">
                                  <p:stCondLst>
                                    <p:cond delay="0"/>
                                  </p:stCondLst>
                                  <p:childTnLst>
                                    <p:set>
                                      <p:cBhvr>
                                        <p:cTn id="85" dur="1" fill="hold">
                                          <p:stCondLst>
                                            <p:cond delay="0"/>
                                          </p:stCondLst>
                                        </p:cTn>
                                        <p:tgtEl>
                                          <p:spTgt spid="5"/>
                                        </p:tgtEl>
                                        <p:attrNameLst>
                                          <p:attrName>style.visibility</p:attrName>
                                        </p:attrNameLst>
                                      </p:cBhvr>
                                      <p:to>
                                        <p:strVal val="visible"/>
                                      </p:to>
                                    </p:set>
                                    <p:animEffect transition="in" filter="fade">
                                      <p:cBhvr>
                                        <p:cTn id="86" dur="1000"/>
                                        <p:tgtEl>
                                          <p:spTgt spid="5"/>
                                        </p:tgtEl>
                                      </p:cBhvr>
                                    </p:animEffect>
                                  </p:childTnLst>
                                </p:cTn>
                              </p:par>
                              <p:par>
                                <p:cTn id="87" presetID="10" presetClass="entr" presetSubtype="0" fill="hold" nodeType="withEffect">
                                  <p:stCondLst>
                                    <p:cond delay="0"/>
                                  </p:stCondLst>
                                  <p:childTnLst>
                                    <p:set>
                                      <p:cBhvr>
                                        <p:cTn id="88" dur="1" fill="hold">
                                          <p:stCondLst>
                                            <p:cond delay="0"/>
                                          </p:stCondLst>
                                        </p:cTn>
                                        <p:tgtEl>
                                          <p:spTgt spid="95"/>
                                        </p:tgtEl>
                                        <p:attrNameLst>
                                          <p:attrName>style.visibility</p:attrName>
                                        </p:attrNameLst>
                                      </p:cBhvr>
                                      <p:to>
                                        <p:strVal val="visible"/>
                                      </p:to>
                                    </p:set>
                                    <p:animEffect transition="in" filter="fade">
                                      <p:cBhvr>
                                        <p:cTn id="89" dur="1000"/>
                                        <p:tgtEl>
                                          <p:spTgt spid="95"/>
                                        </p:tgtEl>
                                      </p:cBhvr>
                                    </p:animEffect>
                                  </p:childTnLst>
                                </p:cTn>
                              </p:par>
                              <p:par>
                                <p:cTn id="90" presetID="10" presetClass="entr" presetSubtype="0" fill="hold" nodeType="withEffect">
                                  <p:stCondLst>
                                    <p:cond delay="0"/>
                                  </p:stCondLst>
                                  <p:childTnLst>
                                    <p:set>
                                      <p:cBhvr>
                                        <p:cTn id="91" dur="1" fill="hold">
                                          <p:stCondLst>
                                            <p:cond delay="0"/>
                                          </p:stCondLst>
                                        </p:cTn>
                                        <p:tgtEl>
                                          <p:spTgt spid="120"/>
                                        </p:tgtEl>
                                        <p:attrNameLst>
                                          <p:attrName>style.visibility</p:attrName>
                                        </p:attrNameLst>
                                      </p:cBhvr>
                                      <p:to>
                                        <p:strVal val="visible"/>
                                      </p:to>
                                    </p:set>
                                    <p:animEffect transition="in" filter="fade">
                                      <p:cBhvr>
                                        <p:cTn id="92" dur="500"/>
                                        <p:tgtEl>
                                          <p:spTgt spid="120"/>
                                        </p:tgtEl>
                                      </p:cBhvr>
                                    </p:animEffect>
                                  </p:childTnLst>
                                </p:cTn>
                              </p:par>
                              <p:par>
                                <p:cTn id="93" presetID="10" presetClass="entr" presetSubtype="0" fill="hold" nodeType="withEffect">
                                  <p:stCondLst>
                                    <p:cond delay="0"/>
                                  </p:stCondLst>
                                  <p:childTnLst>
                                    <p:set>
                                      <p:cBhvr>
                                        <p:cTn id="94" dur="1" fill="hold">
                                          <p:stCondLst>
                                            <p:cond delay="0"/>
                                          </p:stCondLst>
                                        </p:cTn>
                                        <p:tgtEl>
                                          <p:spTgt spid="5"/>
                                        </p:tgtEl>
                                        <p:attrNameLst>
                                          <p:attrName>style.visibility</p:attrName>
                                        </p:attrNameLst>
                                      </p:cBhvr>
                                      <p:to>
                                        <p:strVal val="visible"/>
                                      </p:to>
                                    </p:set>
                                    <p:animEffect transition="in" filter="fade">
                                      <p:cBhvr>
                                        <p:cTn id="95" dur="1000"/>
                                        <p:tgtEl>
                                          <p:spTgt spid="5"/>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123"/>
                                        </p:tgtEl>
                                        <p:attrNameLst>
                                          <p:attrName>style.visibility</p:attrName>
                                        </p:attrNameLst>
                                      </p:cBhvr>
                                      <p:to>
                                        <p:strVal val="visible"/>
                                      </p:to>
                                    </p:set>
                                    <p:animEffect transition="in" filter="fade">
                                      <p:cBhvr>
                                        <p:cTn id="100" dur="500"/>
                                        <p:tgtEl>
                                          <p:spTgt spid="123"/>
                                        </p:tgtEl>
                                      </p:cBhvr>
                                    </p:animEffect>
                                  </p:childTnLst>
                                </p:cTn>
                              </p:par>
                              <p:par>
                                <p:cTn id="101" presetID="10" presetClass="exit" presetSubtype="0" fill="hold" nodeType="withEffect">
                                  <p:stCondLst>
                                    <p:cond delay="0"/>
                                  </p:stCondLst>
                                  <p:childTnLst>
                                    <p:animEffect transition="out" filter="fade">
                                      <p:cBhvr>
                                        <p:cTn id="102" dur="500"/>
                                        <p:tgtEl>
                                          <p:spTgt spid="119"/>
                                        </p:tgtEl>
                                      </p:cBhvr>
                                    </p:animEffect>
                                    <p:set>
                                      <p:cBhvr>
                                        <p:cTn id="103" dur="1" fill="hold">
                                          <p:stCondLst>
                                            <p:cond delay="499"/>
                                          </p:stCondLst>
                                        </p:cTn>
                                        <p:tgtEl>
                                          <p:spTgt spid="119"/>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500"/>
                                        <p:tgtEl>
                                          <p:spTgt spid="120"/>
                                        </p:tgtEl>
                                      </p:cBhvr>
                                    </p:animEffect>
                                    <p:set>
                                      <p:cBhvr>
                                        <p:cTn id="106" dur="1" fill="hold">
                                          <p:stCondLst>
                                            <p:cond delay="499"/>
                                          </p:stCondLst>
                                        </p:cTn>
                                        <p:tgtEl>
                                          <p:spTgt spid="120"/>
                                        </p:tgtEl>
                                        <p:attrNameLst>
                                          <p:attrName>style.visibility</p:attrName>
                                        </p:attrNameLst>
                                      </p:cBhvr>
                                      <p:to>
                                        <p:strVal val="hidden"/>
                                      </p:to>
                                    </p:set>
                                  </p:childTnLst>
                                </p:cTn>
                              </p:par>
                              <p:par>
                                <p:cTn id="107" presetID="10" presetClass="exit" presetSubtype="0" fill="hold" nodeType="withEffect">
                                  <p:stCondLst>
                                    <p:cond delay="0"/>
                                  </p:stCondLst>
                                  <p:childTnLst>
                                    <p:animEffect transition="out" filter="fade">
                                      <p:cBhvr>
                                        <p:cTn id="108" dur="500"/>
                                        <p:tgtEl>
                                          <p:spTgt spid="87"/>
                                        </p:tgtEl>
                                      </p:cBhvr>
                                    </p:animEffect>
                                    <p:set>
                                      <p:cBhvr>
                                        <p:cTn id="109" dur="1" fill="hold">
                                          <p:stCondLst>
                                            <p:cond delay="499"/>
                                          </p:stCondLst>
                                        </p:cTn>
                                        <p:tgtEl>
                                          <p:spTgt spid="87"/>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10" presetClass="exit" presetSubtype="0" fill="hold" nodeType="clickEffect">
                                  <p:stCondLst>
                                    <p:cond delay="0"/>
                                  </p:stCondLst>
                                  <p:childTnLst>
                                    <p:animEffect transition="out" filter="fade">
                                      <p:cBhvr>
                                        <p:cTn id="113" dur="500"/>
                                        <p:tgtEl>
                                          <p:spTgt spid="123"/>
                                        </p:tgtEl>
                                      </p:cBhvr>
                                    </p:animEffect>
                                    <p:set>
                                      <p:cBhvr>
                                        <p:cTn id="114" dur="1" fill="hold">
                                          <p:stCondLst>
                                            <p:cond delay="499"/>
                                          </p:stCondLst>
                                        </p:cTn>
                                        <p:tgtEl>
                                          <p:spTgt spid="123"/>
                                        </p:tgtEl>
                                        <p:attrNameLst>
                                          <p:attrName>style.visibility</p:attrName>
                                        </p:attrNameLst>
                                      </p:cBhvr>
                                      <p:to>
                                        <p:strVal val="hidden"/>
                                      </p:to>
                                    </p:set>
                                  </p:childTnLst>
                                </p:cTn>
                              </p:par>
                              <p:par>
                                <p:cTn id="115" presetID="10" presetClass="exit" presetSubtype="0" fill="hold" nodeType="withEffect">
                                  <p:stCondLst>
                                    <p:cond delay="0"/>
                                  </p:stCondLst>
                                  <p:childTnLst>
                                    <p:animEffect transition="out" filter="fade">
                                      <p:cBhvr>
                                        <p:cTn id="116" dur="500"/>
                                        <p:tgtEl>
                                          <p:spTgt spid="65"/>
                                        </p:tgtEl>
                                      </p:cBhvr>
                                    </p:animEffect>
                                    <p:set>
                                      <p:cBhvr>
                                        <p:cTn id="117" dur="1" fill="hold">
                                          <p:stCondLst>
                                            <p:cond delay="499"/>
                                          </p:stCondLst>
                                        </p:cTn>
                                        <p:tgtEl>
                                          <p:spTgt spid="65"/>
                                        </p:tgtEl>
                                        <p:attrNameLst>
                                          <p:attrName>style.visibility</p:attrName>
                                        </p:attrNameLst>
                                      </p:cBhvr>
                                      <p:to>
                                        <p:strVal val="hidden"/>
                                      </p:to>
                                    </p:set>
                                  </p:childTnLst>
                                </p:cTn>
                              </p:par>
                              <p:par>
                                <p:cTn id="118" presetID="10" presetClass="exit" presetSubtype="0" fill="hold" nodeType="withEffect">
                                  <p:stCondLst>
                                    <p:cond delay="0"/>
                                  </p:stCondLst>
                                  <p:childTnLst>
                                    <p:animEffect transition="out" filter="fade">
                                      <p:cBhvr>
                                        <p:cTn id="119" dur="500"/>
                                        <p:tgtEl>
                                          <p:spTgt spid="5"/>
                                        </p:tgtEl>
                                      </p:cBhvr>
                                    </p:animEffect>
                                    <p:set>
                                      <p:cBhvr>
                                        <p:cTn id="120" dur="1" fill="hold">
                                          <p:stCondLst>
                                            <p:cond delay="499"/>
                                          </p:stCondLst>
                                        </p:cTn>
                                        <p:tgtEl>
                                          <p:spTgt spid="5"/>
                                        </p:tgtEl>
                                        <p:attrNameLst>
                                          <p:attrName>style.visibility</p:attrName>
                                        </p:attrNameLst>
                                      </p:cBhvr>
                                      <p:to>
                                        <p:strVal val="hidden"/>
                                      </p:to>
                                    </p:set>
                                  </p:childTnLst>
                                </p:cTn>
                              </p:par>
                              <p:par>
                                <p:cTn id="121" presetID="10" presetClass="exit" presetSubtype="0" fill="hold" nodeType="withEffect">
                                  <p:stCondLst>
                                    <p:cond delay="0"/>
                                  </p:stCondLst>
                                  <p:childTnLst>
                                    <p:animEffect transition="out" filter="fade">
                                      <p:cBhvr>
                                        <p:cTn id="122" dur="500"/>
                                        <p:tgtEl>
                                          <p:spTgt spid="95"/>
                                        </p:tgtEl>
                                      </p:cBhvr>
                                    </p:animEffect>
                                    <p:set>
                                      <p:cBhvr>
                                        <p:cTn id="123" dur="1" fill="hold">
                                          <p:stCondLst>
                                            <p:cond delay="499"/>
                                          </p:stCondLst>
                                        </p:cTn>
                                        <p:tgtEl>
                                          <p:spTgt spid="95"/>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139"/>
                                        </p:tgtEl>
                                        <p:attrNameLst>
                                          <p:attrName>style.visibility</p:attrName>
                                        </p:attrNameLst>
                                      </p:cBhvr>
                                      <p:to>
                                        <p:strVal val="visible"/>
                                      </p:to>
                                    </p:set>
                                    <p:animEffect transition="in" filter="fade">
                                      <p:cBhvr>
                                        <p:cTn id="128" dur="500"/>
                                        <p:tgtEl>
                                          <p:spTgt spid="139"/>
                                        </p:tgtEl>
                                      </p:cBhvr>
                                    </p:animEffect>
                                  </p:childTnLst>
                                </p:cTn>
                              </p:par>
                              <p:par>
                                <p:cTn id="129" presetID="10" presetClass="entr" presetSubtype="0" fill="hold" nodeType="withEffect">
                                  <p:stCondLst>
                                    <p:cond delay="0"/>
                                  </p:stCondLst>
                                  <p:childTnLst>
                                    <p:set>
                                      <p:cBhvr>
                                        <p:cTn id="130" dur="1" fill="hold">
                                          <p:stCondLst>
                                            <p:cond delay="0"/>
                                          </p:stCondLst>
                                        </p:cTn>
                                        <p:tgtEl>
                                          <p:spTgt spid="138"/>
                                        </p:tgtEl>
                                        <p:attrNameLst>
                                          <p:attrName>style.visibility</p:attrName>
                                        </p:attrNameLst>
                                      </p:cBhvr>
                                      <p:to>
                                        <p:strVal val="visible"/>
                                      </p:to>
                                    </p:set>
                                    <p:animEffect transition="in" filter="fade">
                                      <p:cBhvr>
                                        <p:cTn id="131"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F878E-94D9-764F-AE22-BDE3FEF61712}"/>
              </a:ext>
            </a:extLst>
          </p:cNvPr>
          <p:cNvSpPr>
            <a:spLocks noGrp="1"/>
          </p:cNvSpPr>
          <p:nvPr>
            <p:ph type="title"/>
          </p:nvPr>
        </p:nvSpPr>
        <p:spPr/>
        <p:txBody>
          <a:bodyPr/>
          <a:lstStyle/>
          <a:p>
            <a:r>
              <a:rPr lang="en-US" dirty="0"/>
              <a:t>WSN vs. IoT</a:t>
            </a:r>
          </a:p>
        </p:txBody>
      </p:sp>
      <p:sp>
        <p:nvSpPr>
          <p:cNvPr id="3" name="Content Placeholder 2">
            <a:extLst>
              <a:ext uri="{FF2B5EF4-FFF2-40B4-BE49-F238E27FC236}">
                <a16:creationId xmlns:a16="http://schemas.microsoft.com/office/drawing/2014/main" id="{C1446E35-4C49-F84D-9D64-8A740F07A729}"/>
              </a:ext>
            </a:extLst>
          </p:cNvPr>
          <p:cNvSpPr>
            <a:spLocks noGrp="1"/>
          </p:cNvSpPr>
          <p:nvPr>
            <p:ph idx="1"/>
          </p:nvPr>
        </p:nvSpPr>
        <p:spPr/>
        <p:txBody>
          <a:bodyPr/>
          <a:lstStyle/>
          <a:p>
            <a:r>
              <a:rPr lang="en-US" dirty="0">
                <a:solidFill>
                  <a:schemeClr val="tx2">
                    <a:lumMod val="75000"/>
                  </a:schemeClr>
                </a:solidFill>
              </a:rPr>
              <a:t>WSN: </a:t>
            </a:r>
            <a:r>
              <a:rPr lang="en-US" dirty="0"/>
              <a:t>a set of sensors that send their data to a sink, not necessarily connected to Internet</a:t>
            </a:r>
          </a:p>
          <a:p>
            <a:endParaRPr lang="en-US" dirty="0"/>
          </a:p>
          <a:p>
            <a:pPr marL="0" indent="0">
              <a:buNone/>
            </a:pPr>
            <a:endParaRPr lang="en-US" dirty="0"/>
          </a:p>
          <a:p>
            <a:pPr marL="0" indent="0">
              <a:buNone/>
            </a:pPr>
            <a:endParaRPr lang="en-US" dirty="0"/>
          </a:p>
          <a:p>
            <a:r>
              <a:rPr lang="en-US" dirty="0">
                <a:solidFill>
                  <a:schemeClr val="tx2">
                    <a:lumMod val="75000"/>
                  </a:schemeClr>
                </a:solidFill>
              </a:rPr>
              <a:t>IoT: </a:t>
            </a:r>
            <a:r>
              <a:rPr lang="en-US" dirty="0"/>
              <a:t>a set of (sensor) nodes that are connected to Internet (and cloud for analytics) either directly or via a gateway</a:t>
            </a:r>
          </a:p>
          <a:p>
            <a:endParaRPr lang="en-US" dirty="0"/>
          </a:p>
        </p:txBody>
      </p:sp>
      <p:sp>
        <p:nvSpPr>
          <p:cNvPr id="4" name="Slide Number Placeholder 3">
            <a:extLst>
              <a:ext uri="{FF2B5EF4-FFF2-40B4-BE49-F238E27FC236}">
                <a16:creationId xmlns:a16="http://schemas.microsoft.com/office/drawing/2014/main" id="{772939FF-2A2B-AE4C-971E-C4A578A6998C}"/>
              </a:ext>
            </a:extLst>
          </p:cNvPr>
          <p:cNvSpPr>
            <a:spLocks noGrp="1"/>
          </p:cNvSpPr>
          <p:nvPr>
            <p:ph type="sldNum" sz="quarter" idx="10"/>
          </p:nvPr>
        </p:nvSpPr>
        <p:spPr/>
        <p:txBody>
          <a:bodyPr/>
          <a:lstStyle/>
          <a:p>
            <a:fld id="{1F7E48BB-56FA-4C34-B4B4-DA3B1419DF27}" type="slidenum">
              <a:rPr lang="de-CH" smtClean="0"/>
              <a:pPr/>
              <a:t>26</a:t>
            </a:fld>
            <a:endParaRPr lang="de-CH"/>
          </a:p>
          <a:p>
            <a:endParaRPr lang="de-CH"/>
          </a:p>
        </p:txBody>
      </p:sp>
      <p:sp>
        <p:nvSpPr>
          <p:cNvPr id="21" name="Oval 42">
            <a:extLst>
              <a:ext uri="{FF2B5EF4-FFF2-40B4-BE49-F238E27FC236}">
                <a16:creationId xmlns:a16="http://schemas.microsoft.com/office/drawing/2014/main" id="{C7B0530B-B97B-A242-A933-6276B1097014}"/>
              </a:ext>
            </a:extLst>
          </p:cNvPr>
          <p:cNvSpPr>
            <a:spLocks noChangeArrowheads="1"/>
          </p:cNvSpPr>
          <p:nvPr/>
        </p:nvSpPr>
        <p:spPr bwMode="auto">
          <a:xfrm rot="5400000">
            <a:off x="4588144" y="2703212"/>
            <a:ext cx="152400" cy="152400"/>
          </a:xfrm>
          <a:prstGeom prst="ellipse">
            <a:avLst/>
          </a:prstGeom>
          <a:solidFill>
            <a:srgbClr val="4F81BD"/>
          </a:solidFill>
          <a:ln w="9525">
            <a:solidFill>
              <a:sysClr val="windowText" lastClr="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omic Sans MS" panose="030F0902030302020204" pitchFamily="66" charset="0"/>
              <a:ea typeface="+mn-ea"/>
            </a:endParaRPr>
          </a:p>
        </p:txBody>
      </p:sp>
      <p:sp>
        <p:nvSpPr>
          <p:cNvPr id="22" name="Oval 44">
            <a:extLst>
              <a:ext uri="{FF2B5EF4-FFF2-40B4-BE49-F238E27FC236}">
                <a16:creationId xmlns:a16="http://schemas.microsoft.com/office/drawing/2014/main" id="{51C7FE87-509D-A549-B66A-D190380D32DA}"/>
              </a:ext>
            </a:extLst>
          </p:cNvPr>
          <p:cNvSpPr>
            <a:spLocks noChangeArrowheads="1"/>
          </p:cNvSpPr>
          <p:nvPr/>
        </p:nvSpPr>
        <p:spPr bwMode="auto">
          <a:xfrm rot="5400000">
            <a:off x="4359544" y="2017412"/>
            <a:ext cx="152400" cy="152400"/>
          </a:xfrm>
          <a:prstGeom prst="ellipse">
            <a:avLst/>
          </a:prstGeom>
          <a:solidFill>
            <a:srgbClr val="4F81BD"/>
          </a:solidFill>
          <a:ln w="9525">
            <a:solidFill>
              <a:sysClr val="windowText" lastClr="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omic Sans MS" panose="030F0902030302020204" pitchFamily="66" charset="0"/>
              <a:ea typeface="+mn-ea"/>
            </a:endParaRPr>
          </a:p>
        </p:txBody>
      </p:sp>
      <p:sp>
        <p:nvSpPr>
          <p:cNvPr id="23" name="Oval 57">
            <a:extLst>
              <a:ext uri="{FF2B5EF4-FFF2-40B4-BE49-F238E27FC236}">
                <a16:creationId xmlns:a16="http://schemas.microsoft.com/office/drawing/2014/main" id="{B99F342D-EF94-D14A-AD43-1DF4908AD55F}"/>
              </a:ext>
            </a:extLst>
          </p:cNvPr>
          <p:cNvSpPr>
            <a:spLocks noChangeArrowheads="1"/>
          </p:cNvSpPr>
          <p:nvPr/>
        </p:nvSpPr>
        <p:spPr bwMode="auto">
          <a:xfrm rot="5400000">
            <a:off x="4054744" y="2474612"/>
            <a:ext cx="152400" cy="152400"/>
          </a:xfrm>
          <a:prstGeom prst="ellipse">
            <a:avLst/>
          </a:prstGeom>
          <a:solidFill>
            <a:srgbClr val="4F81BD"/>
          </a:solidFill>
          <a:ln w="9525">
            <a:solidFill>
              <a:sysClr val="windowText" lastClr="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omic Sans MS" panose="030F0902030302020204" pitchFamily="66" charset="0"/>
              <a:ea typeface="+mn-ea"/>
            </a:endParaRPr>
          </a:p>
        </p:txBody>
      </p:sp>
      <p:sp>
        <p:nvSpPr>
          <p:cNvPr id="24" name="Line 172">
            <a:extLst>
              <a:ext uri="{FF2B5EF4-FFF2-40B4-BE49-F238E27FC236}">
                <a16:creationId xmlns:a16="http://schemas.microsoft.com/office/drawing/2014/main" id="{F23362D3-C248-C549-840F-124C1996A374}"/>
              </a:ext>
            </a:extLst>
          </p:cNvPr>
          <p:cNvSpPr>
            <a:spLocks noChangeShapeType="1"/>
          </p:cNvSpPr>
          <p:nvPr/>
        </p:nvSpPr>
        <p:spPr bwMode="auto">
          <a:xfrm flipH="1">
            <a:off x="4207145" y="2169812"/>
            <a:ext cx="188088" cy="304800"/>
          </a:xfrm>
          <a:prstGeom prst="line">
            <a:avLst/>
          </a:prstGeom>
          <a:noFill/>
          <a:ln w="9525">
            <a:solidFill>
              <a:sysClr val="windowText" lastClr="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omic Sans MS" panose="030F0902030302020204" pitchFamily="66" charset="0"/>
              <a:ea typeface="+mn-ea"/>
            </a:endParaRPr>
          </a:p>
        </p:txBody>
      </p:sp>
      <p:sp>
        <p:nvSpPr>
          <p:cNvPr id="25" name="Line 172">
            <a:extLst>
              <a:ext uri="{FF2B5EF4-FFF2-40B4-BE49-F238E27FC236}">
                <a16:creationId xmlns:a16="http://schemas.microsoft.com/office/drawing/2014/main" id="{3E07E1B2-0E45-D148-BA04-520B079F5375}"/>
              </a:ext>
            </a:extLst>
          </p:cNvPr>
          <p:cNvSpPr>
            <a:spLocks noChangeShapeType="1"/>
          </p:cNvSpPr>
          <p:nvPr/>
        </p:nvSpPr>
        <p:spPr bwMode="auto">
          <a:xfrm>
            <a:off x="4229328" y="2590359"/>
            <a:ext cx="358815" cy="112853"/>
          </a:xfrm>
          <a:prstGeom prst="line">
            <a:avLst/>
          </a:prstGeom>
          <a:noFill/>
          <a:ln w="9525">
            <a:solidFill>
              <a:sysClr val="windowText" lastClr="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omic Sans MS" panose="030F0902030302020204" pitchFamily="66" charset="0"/>
              <a:ea typeface="+mn-ea"/>
            </a:endParaRPr>
          </a:p>
        </p:txBody>
      </p:sp>
      <p:sp>
        <p:nvSpPr>
          <p:cNvPr id="26" name="Line 172">
            <a:extLst>
              <a:ext uri="{FF2B5EF4-FFF2-40B4-BE49-F238E27FC236}">
                <a16:creationId xmlns:a16="http://schemas.microsoft.com/office/drawing/2014/main" id="{4F5FE55F-69FA-3B4E-BC3A-DF496B4ACB99}"/>
              </a:ext>
            </a:extLst>
          </p:cNvPr>
          <p:cNvSpPr>
            <a:spLocks noChangeShapeType="1"/>
          </p:cNvSpPr>
          <p:nvPr/>
        </p:nvSpPr>
        <p:spPr bwMode="auto">
          <a:xfrm>
            <a:off x="4532199" y="2103870"/>
            <a:ext cx="358815" cy="57261"/>
          </a:xfrm>
          <a:prstGeom prst="line">
            <a:avLst/>
          </a:prstGeom>
          <a:noFill/>
          <a:ln w="9525">
            <a:solidFill>
              <a:sysClr val="windowText" lastClr="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omic Sans MS" panose="030F0902030302020204" pitchFamily="66" charset="0"/>
              <a:ea typeface="+mn-ea"/>
            </a:endParaRPr>
          </a:p>
        </p:txBody>
      </p:sp>
      <p:sp>
        <p:nvSpPr>
          <p:cNvPr id="27" name="Oval 42">
            <a:extLst>
              <a:ext uri="{FF2B5EF4-FFF2-40B4-BE49-F238E27FC236}">
                <a16:creationId xmlns:a16="http://schemas.microsoft.com/office/drawing/2014/main" id="{A32BB7CD-074D-7843-8E52-DF22C688E33A}"/>
              </a:ext>
            </a:extLst>
          </p:cNvPr>
          <p:cNvSpPr>
            <a:spLocks noChangeArrowheads="1"/>
          </p:cNvSpPr>
          <p:nvPr/>
        </p:nvSpPr>
        <p:spPr bwMode="auto">
          <a:xfrm rot="5400000">
            <a:off x="4911269" y="2132500"/>
            <a:ext cx="152400" cy="152400"/>
          </a:xfrm>
          <a:prstGeom prst="ellipse">
            <a:avLst/>
          </a:prstGeom>
          <a:solidFill>
            <a:srgbClr val="4F81BD"/>
          </a:solidFill>
          <a:ln w="9525">
            <a:solidFill>
              <a:sysClr val="windowText" lastClr="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omic Sans MS" panose="030F0902030302020204" pitchFamily="66" charset="0"/>
              <a:ea typeface="+mn-ea"/>
            </a:endParaRPr>
          </a:p>
        </p:txBody>
      </p:sp>
      <p:sp>
        <p:nvSpPr>
          <p:cNvPr id="28" name="Oval 42">
            <a:extLst>
              <a:ext uri="{FF2B5EF4-FFF2-40B4-BE49-F238E27FC236}">
                <a16:creationId xmlns:a16="http://schemas.microsoft.com/office/drawing/2014/main" id="{75130BFE-BE4C-1C48-B779-A9565B7FAF5F}"/>
              </a:ext>
            </a:extLst>
          </p:cNvPr>
          <p:cNvSpPr>
            <a:spLocks noChangeArrowheads="1"/>
          </p:cNvSpPr>
          <p:nvPr/>
        </p:nvSpPr>
        <p:spPr bwMode="auto">
          <a:xfrm rot="5400000">
            <a:off x="3501087" y="2522181"/>
            <a:ext cx="152400" cy="152400"/>
          </a:xfrm>
          <a:prstGeom prst="ellipse">
            <a:avLst/>
          </a:prstGeom>
          <a:solidFill>
            <a:srgbClr val="4F81BD"/>
          </a:solidFill>
          <a:ln w="9525">
            <a:solidFill>
              <a:sysClr val="windowText" lastClr="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omic Sans MS" panose="030F0902030302020204" pitchFamily="66" charset="0"/>
              <a:ea typeface="+mn-ea"/>
            </a:endParaRPr>
          </a:p>
        </p:txBody>
      </p:sp>
      <p:sp>
        <p:nvSpPr>
          <p:cNvPr id="29" name="Line 172">
            <a:extLst>
              <a:ext uri="{FF2B5EF4-FFF2-40B4-BE49-F238E27FC236}">
                <a16:creationId xmlns:a16="http://schemas.microsoft.com/office/drawing/2014/main" id="{1DADC9C5-8A5C-3F42-BB62-D08B0F1A0A1F}"/>
              </a:ext>
            </a:extLst>
          </p:cNvPr>
          <p:cNvSpPr>
            <a:spLocks noChangeShapeType="1"/>
          </p:cNvSpPr>
          <p:nvPr/>
        </p:nvSpPr>
        <p:spPr bwMode="auto">
          <a:xfrm flipV="1">
            <a:off x="3667955" y="2522181"/>
            <a:ext cx="386788" cy="50139"/>
          </a:xfrm>
          <a:prstGeom prst="line">
            <a:avLst/>
          </a:prstGeom>
          <a:noFill/>
          <a:ln w="9525">
            <a:solidFill>
              <a:sysClr val="windowText" lastClr="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omic Sans MS" panose="030F0902030302020204" pitchFamily="66" charset="0"/>
              <a:ea typeface="+mn-ea"/>
            </a:endParaRPr>
          </a:p>
        </p:txBody>
      </p:sp>
      <p:sp>
        <p:nvSpPr>
          <p:cNvPr id="30" name="Oval 42">
            <a:extLst>
              <a:ext uri="{FF2B5EF4-FFF2-40B4-BE49-F238E27FC236}">
                <a16:creationId xmlns:a16="http://schemas.microsoft.com/office/drawing/2014/main" id="{A84F78EE-FE2B-8848-A755-6B9731CACB3D}"/>
              </a:ext>
            </a:extLst>
          </p:cNvPr>
          <p:cNvSpPr>
            <a:spLocks noChangeArrowheads="1"/>
          </p:cNvSpPr>
          <p:nvPr/>
        </p:nvSpPr>
        <p:spPr bwMode="auto">
          <a:xfrm rot="5400000">
            <a:off x="5163984" y="2547250"/>
            <a:ext cx="152400" cy="152400"/>
          </a:xfrm>
          <a:prstGeom prst="ellipse">
            <a:avLst/>
          </a:prstGeom>
          <a:solidFill>
            <a:srgbClr val="F79646">
              <a:lumMod val="75000"/>
            </a:srgbClr>
          </a:solidFill>
          <a:ln w="9525">
            <a:noFill/>
            <a:round/>
            <a:headEnd/>
            <a:tailEnd/>
          </a:ln>
          <a:effectLst/>
        </p:spPr>
        <p:txBody>
          <a:bodyPr wrap="none"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omic Sans MS" panose="030F0902030302020204" pitchFamily="66" charset="0"/>
              <a:ea typeface="+mn-ea"/>
            </a:endParaRPr>
          </a:p>
        </p:txBody>
      </p:sp>
      <p:sp>
        <p:nvSpPr>
          <p:cNvPr id="31" name="Oval 44">
            <a:extLst>
              <a:ext uri="{FF2B5EF4-FFF2-40B4-BE49-F238E27FC236}">
                <a16:creationId xmlns:a16="http://schemas.microsoft.com/office/drawing/2014/main" id="{DFE2628F-2E26-E24D-949D-46FB6EC6B31A}"/>
              </a:ext>
            </a:extLst>
          </p:cNvPr>
          <p:cNvSpPr>
            <a:spLocks noChangeArrowheads="1"/>
          </p:cNvSpPr>
          <p:nvPr/>
        </p:nvSpPr>
        <p:spPr bwMode="auto">
          <a:xfrm rot="5400000">
            <a:off x="3978544" y="1740294"/>
            <a:ext cx="152400" cy="152400"/>
          </a:xfrm>
          <a:prstGeom prst="ellipse">
            <a:avLst/>
          </a:prstGeom>
          <a:solidFill>
            <a:srgbClr val="4F81BD"/>
          </a:solidFill>
          <a:ln w="9525">
            <a:solidFill>
              <a:sysClr val="windowText" lastClr="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omic Sans MS" panose="030F0902030302020204" pitchFamily="66" charset="0"/>
              <a:ea typeface="+mn-ea"/>
            </a:endParaRPr>
          </a:p>
        </p:txBody>
      </p:sp>
      <p:sp>
        <p:nvSpPr>
          <p:cNvPr id="32" name="Line 172">
            <a:extLst>
              <a:ext uri="{FF2B5EF4-FFF2-40B4-BE49-F238E27FC236}">
                <a16:creationId xmlns:a16="http://schemas.microsoft.com/office/drawing/2014/main" id="{5AF93577-F914-7E40-80FB-73F2D82F6912}"/>
              </a:ext>
            </a:extLst>
          </p:cNvPr>
          <p:cNvSpPr>
            <a:spLocks noChangeShapeType="1"/>
          </p:cNvSpPr>
          <p:nvPr/>
        </p:nvSpPr>
        <p:spPr bwMode="auto">
          <a:xfrm>
            <a:off x="4141070" y="1868831"/>
            <a:ext cx="218473" cy="148582"/>
          </a:xfrm>
          <a:prstGeom prst="line">
            <a:avLst/>
          </a:prstGeom>
          <a:noFill/>
          <a:ln w="9525">
            <a:solidFill>
              <a:sysClr val="windowText" lastClr="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omic Sans MS" panose="030F0902030302020204" pitchFamily="66" charset="0"/>
              <a:ea typeface="+mn-ea"/>
            </a:endParaRPr>
          </a:p>
        </p:txBody>
      </p:sp>
      <p:sp>
        <p:nvSpPr>
          <p:cNvPr id="33" name="Line 172">
            <a:extLst>
              <a:ext uri="{FF2B5EF4-FFF2-40B4-BE49-F238E27FC236}">
                <a16:creationId xmlns:a16="http://schemas.microsoft.com/office/drawing/2014/main" id="{C612EA2B-5F95-D646-985B-DD3C34128508}"/>
              </a:ext>
            </a:extLst>
          </p:cNvPr>
          <p:cNvSpPr>
            <a:spLocks noChangeShapeType="1"/>
          </p:cNvSpPr>
          <p:nvPr/>
        </p:nvSpPr>
        <p:spPr bwMode="auto">
          <a:xfrm>
            <a:off x="5060777" y="2284900"/>
            <a:ext cx="103208" cy="237281"/>
          </a:xfrm>
          <a:prstGeom prst="line">
            <a:avLst/>
          </a:prstGeom>
          <a:noFill/>
          <a:ln w="9525">
            <a:solidFill>
              <a:sysClr val="windowText" lastClr="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omic Sans MS" panose="030F0902030302020204" pitchFamily="66" charset="0"/>
              <a:ea typeface="+mn-ea"/>
            </a:endParaRPr>
          </a:p>
        </p:txBody>
      </p:sp>
      <p:sp>
        <p:nvSpPr>
          <p:cNvPr id="34" name="Line 172">
            <a:extLst>
              <a:ext uri="{FF2B5EF4-FFF2-40B4-BE49-F238E27FC236}">
                <a16:creationId xmlns:a16="http://schemas.microsoft.com/office/drawing/2014/main" id="{19895F1B-4B05-EC4B-AD71-43FD210CC39F}"/>
              </a:ext>
            </a:extLst>
          </p:cNvPr>
          <p:cNvSpPr>
            <a:spLocks noChangeShapeType="1"/>
          </p:cNvSpPr>
          <p:nvPr/>
        </p:nvSpPr>
        <p:spPr bwMode="auto">
          <a:xfrm flipV="1">
            <a:off x="4740544" y="2635035"/>
            <a:ext cx="423440" cy="144378"/>
          </a:xfrm>
          <a:prstGeom prst="line">
            <a:avLst/>
          </a:prstGeom>
          <a:noFill/>
          <a:ln w="9525">
            <a:solidFill>
              <a:sysClr val="windowText" lastClr="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omic Sans MS" panose="030F0902030302020204" pitchFamily="66" charset="0"/>
              <a:ea typeface="+mn-ea"/>
            </a:endParaRPr>
          </a:p>
        </p:txBody>
      </p:sp>
      <p:sp>
        <p:nvSpPr>
          <p:cNvPr id="35" name="TextBox 34">
            <a:extLst>
              <a:ext uri="{FF2B5EF4-FFF2-40B4-BE49-F238E27FC236}">
                <a16:creationId xmlns:a16="http://schemas.microsoft.com/office/drawing/2014/main" id="{0CF7E810-A51D-F942-84E2-D979C1F8CC30}"/>
              </a:ext>
            </a:extLst>
          </p:cNvPr>
          <p:cNvSpPr txBox="1"/>
          <p:nvPr/>
        </p:nvSpPr>
        <p:spPr>
          <a:xfrm>
            <a:off x="5313040" y="2492896"/>
            <a:ext cx="550151" cy="307777"/>
          </a:xfrm>
          <a:prstGeom prst="rect">
            <a:avLst/>
          </a:prstGeom>
          <a:noFill/>
        </p:spPr>
        <p:txBody>
          <a:bodyPr wrap="none" rtlCol="0">
            <a:spAutoFit/>
          </a:bodyPr>
          <a:lstStyle/>
          <a:p>
            <a:pPr defTabSz="457200" fontAlgn="auto">
              <a:spcBef>
                <a:spcPts val="0"/>
              </a:spcBef>
              <a:spcAft>
                <a:spcPts val="0"/>
              </a:spcAft>
              <a:buClrTx/>
              <a:buSzTx/>
              <a:buFontTx/>
              <a:buNone/>
            </a:pPr>
            <a:r>
              <a:rPr lang="en-US" sz="1400" dirty="0">
                <a:solidFill>
                  <a:prstClr val="black"/>
                </a:solidFill>
                <a:latin typeface="Comic Sans MS" panose="030F0902030302020204" pitchFamily="66" charset="0"/>
                <a:ea typeface="+mn-ea"/>
              </a:rPr>
              <a:t>Sink</a:t>
            </a:r>
          </a:p>
        </p:txBody>
      </p:sp>
      <p:sp>
        <p:nvSpPr>
          <p:cNvPr id="36" name="TextBox 35">
            <a:extLst>
              <a:ext uri="{FF2B5EF4-FFF2-40B4-BE49-F238E27FC236}">
                <a16:creationId xmlns:a16="http://schemas.microsoft.com/office/drawing/2014/main" id="{7E73018E-1486-3A43-A457-A8D5940794F1}"/>
              </a:ext>
            </a:extLst>
          </p:cNvPr>
          <p:cNvSpPr txBox="1"/>
          <p:nvPr/>
        </p:nvSpPr>
        <p:spPr>
          <a:xfrm>
            <a:off x="2794858" y="2338006"/>
            <a:ext cx="908386" cy="461665"/>
          </a:xfrm>
          <a:prstGeom prst="rect">
            <a:avLst/>
          </a:prstGeom>
          <a:noFill/>
        </p:spPr>
        <p:txBody>
          <a:bodyPr wrap="square" rtlCol="0">
            <a:spAutoFit/>
          </a:bodyPr>
          <a:lstStyle/>
          <a:p>
            <a:pPr algn="ctr" defTabSz="457200" fontAlgn="auto">
              <a:spcBef>
                <a:spcPts val="0"/>
              </a:spcBef>
              <a:spcAft>
                <a:spcPts val="0"/>
              </a:spcAft>
              <a:buClrTx/>
              <a:buSzTx/>
              <a:buFontTx/>
              <a:buNone/>
            </a:pPr>
            <a:r>
              <a:rPr lang="en-US" sz="1200" dirty="0">
                <a:solidFill>
                  <a:prstClr val="black"/>
                </a:solidFill>
                <a:latin typeface="Comic Sans MS" panose="030F0902030302020204" pitchFamily="66" charset="0"/>
                <a:ea typeface="+mn-ea"/>
              </a:rPr>
              <a:t>Sensor node</a:t>
            </a:r>
          </a:p>
        </p:txBody>
      </p:sp>
      <p:sp>
        <p:nvSpPr>
          <p:cNvPr id="55" name="Oval 42">
            <a:extLst>
              <a:ext uri="{FF2B5EF4-FFF2-40B4-BE49-F238E27FC236}">
                <a16:creationId xmlns:a16="http://schemas.microsoft.com/office/drawing/2014/main" id="{A7DA0488-52C5-8D42-9F99-4BB96D390E97}"/>
              </a:ext>
            </a:extLst>
          </p:cNvPr>
          <p:cNvSpPr>
            <a:spLocks noChangeArrowheads="1"/>
          </p:cNvSpPr>
          <p:nvPr/>
        </p:nvSpPr>
        <p:spPr bwMode="auto">
          <a:xfrm rot="5400000">
            <a:off x="4113011" y="5583477"/>
            <a:ext cx="152400" cy="152400"/>
          </a:xfrm>
          <a:prstGeom prst="ellipse">
            <a:avLst/>
          </a:prstGeom>
          <a:solidFill>
            <a:srgbClr val="4F81BD"/>
          </a:solidFill>
          <a:ln w="9525">
            <a:solidFill>
              <a:sysClr val="windowText" lastClr="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omic Sans MS" panose="030F0902030302020204" pitchFamily="66" charset="0"/>
              <a:ea typeface="+mn-ea"/>
            </a:endParaRPr>
          </a:p>
        </p:txBody>
      </p:sp>
      <p:sp>
        <p:nvSpPr>
          <p:cNvPr id="56" name="Oval 44">
            <a:extLst>
              <a:ext uri="{FF2B5EF4-FFF2-40B4-BE49-F238E27FC236}">
                <a16:creationId xmlns:a16="http://schemas.microsoft.com/office/drawing/2014/main" id="{60E5E415-1EAD-7C4E-960E-0372FEE72624}"/>
              </a:ext>
            </a:extLst>
          </p:cNvPr>
          <p:cNvSpPr>
            <a:spLocks noChangeArrowheads="1"/>
          </p:cNvSpPr>
          <p:nvPr/>
        </p:nvSpPr>
        <p:spPr bwMode="auto">
          <a:xfrm rot="5400000">
            <a:off x="3477809" y="5882091"/>
            <a:ext cx="152400" cy="152400"/>
          </a:xfrm>
          <a:prstGeom prst="ellipse">
            <a:avLst/>
          </a:prstGeom>
          <a:solidFill>
            <a:srgbClr val="4F81BD"/>
          </a:solidFill>
          <a:ln w="9525">
            <a:solidFill>
              <a:sysClr val="windowText" lastClr="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omic Sans MS" panose="030F0902030302020204" pitchFamily="66" charset="0"/>
              <a:ea typeface="+mn-ea"/>
            </a:endParaRPr>
          </a:p>
        </p:txBody>
      </p:sp>
      <p:sp>
        <p:nvSpPr>
          <p:cNvPr id="57" name="Oval 57">
            <a:extLst>
              <a:ext uri="{FF2B5EF4-FFF2-40B4-BE49-F238E27FC236}">
                <a16:creationId xmlns:a16="http://schemas.microsoft.com/office/drawing/2014/main" id="{900B05DC-A77A-634A-A0EF-979A1F703596}"/>
              </a:ext>
            </a:extLst>
          </p:cNvPr>
          <p:cNvSpPr>
            <a:spLocks noChangeArrowheads="1"/>
          </p:cNvSpPr>
          <p:nvPr/>
        </p:nvSpPr>
        <p:spPr bwMode="auto">
          <a:xfrm rot="5400000">
            <a:off x="3413142" y="5433310"/>
            <a:ext cx="152400" cy="152400"/>
          </a:xfrm>
          <a:prstGeom prst="ellipse">
            <a:avLst/>
          </a:prstGeom>
          <a:solidFill>
            <a:srgbClr val="4F81BD"/>
          </a:solidFill>
          <a:ln w="9525">
            <a:solidFill>
              <a:sysClr val="windowText" lastClr="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omic Sans MS" panose="030F0902030302020204" pitchFamily="66" charset="0"/>
              <a:ea typeface="+mn-ea"/>
            </a:endParaRPr>
          </a:p>
        </p:txBody>
      </p:sp>
      <p:sp>
        <p:nvSpPr>
          <p:cNvPr id="58" name="Line 172">
            <a:extLst>
              <a:ext uri="{FF2B5EF4-FFF2-40B4-BE49-F238E27FC236}">
                <a16:creationId xmlns:a16="http://schemas.microsoft.com/office/drawing/2014/main" id="{278C709B-4363-544D-A884-F075D7A5191E}"/>
              </a:ext>
            </a:extLst>
          </p:cNvPr>
          <p:cNvSpPr>
            <a:spLocks noChangeShapeType="1"/>
          </p:cNvSpPr>
          <p:nvPr/>
        </p:nvSpPr>
        <p:spPr bwMode="auto">
          <a:xfrm>
            <a:off x="3587726" y="5549058"/>
            <a:ext cx="477131" cy="84222"/>
          </a:xfrm>
          <a:prstGeom prst="line">
            <a:avLst/>
          </a:prstGeom>
          <a:noFill/>
          <a:ln w="9525">
            <a:solidFill>
              <a:sysClr val="windowText" lastClr="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omic Sans MS" panose="030F0902030302020204" pitchFamily="66" charset="0"/>
              <a:ea typeface="+mn-ea"/>
            </a:endParaRPr>
          </a:p>
        </p:txBody>
      </p:sp>
      <p:sp>
        <p:nvSpPr>
          <p:cNvPr id="59" name="Oval 42">
            <a:extLst>
              <a:ext uri="{FF2B5EF4-FFF2-40B4-BE49-F238E27FC236}">
                <a16:creationId xmlns:a16="http://schemas.microsoft.com/office/drawing/2014/main" id="{3F098BC3-102A-5442-94EB-7BFD14B0F16C}"/>
              </a:ext>
            </a:extLst>
          </p:cNvPr>
          <p:cNvSpPr>
            <a:spLocks noChangeArrowheads="1"/>
          </p:cNvSpPr>
          <p:nvPr/>
        </p:nvSpPr>
        <p:spPr bwMode="auto">
          <a:xfrm rot="5400000">
            <a:off x="3091790" y="4929446"/>
            <a:ext cx="152400" cy="152400"/>
          </a:xfrm>
          <a:prstGeom prst="ellipse">
            <a:avLst/>
          </a:prstGeom>
          <a:solidFill>
            <a:srgbClr val="4F81BD"/>
          </a:solidFill>
          <a:ln w="9525">
            <a:solidFill>
              <a:sysClr val="windowText" lastClr="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omic Sans MS" panose="030F0902030302020204" pitchFamily="66" charset="0"/>
              <a:ea typeface="+mn-ea"/>
            </a:endParaRPr>
          </a:p>
        </p:txBody>
      </p:sp>
      <p:sp>
        <p:nvSpPr>
          <p:cNvPr id="60" name="Line 172">
            <a:extLst>
              <a:ext uri="{FF2B5EF4-FFF2-40B4-BE49-F238E27FC236}">
                <a16:creationId xmlns:a16="http://schemas.microsoft.com/office/drawing/2014/main" id="{DF2FCC5E-F28C-BF4F-B38E-04D3DE23D4E7}"/>
              </a:ext>
            </a:extLst>
          </p:cNvPr>
          <p:cNvSpPr>
            <a:spLocks noChangeShapeType="1"/>
          </p:cNvSpPr>
          <p:nvPr/>
        </p:nvSpPr>
        <p:spPr bwMode="auto">
          <a:xfrm flipV="1">
            <a:off x="3676891" y="5759370"/>
            <a:ext cx="387966" cy="138171"/>
          </a:xfrm>
          <a:prstGeom prst="line">
            <a:avLst/>
          </a:prstGeom>
          <a:noFill/>
          <a:ln w="9525">
            <a:solidFill>
              <a:sysClr val="windowText" lastClr="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omic Sans MS" panose="030F0902030302020204" pitchFamily="66" charset="0"/>
              <a:ea typeface="+mn-ea"/>
            </a:endParaRPr>
          </a:p>
        </p:txBody>
      </p:sp>
      <p:sp>
        <p:nvSpPr>
          <p:cNvPr id="61" name="Line 172">
            <a:extLst>
              <a:ext uri="{FF2B5EF4-FFF2-40B4-BE49-F238E27FC236}">
                <a16:creationId xmlns:a16="http://schemas.microsoft.com/office/drawing/2014/main" id="{5CFF2BEC-0CD1-2047-BCD1-C95DD08B8095}"/>
              </a:ext>
            </a:extLst>
          </p:cNvPr>
          <p:cNvSpPr>
            <a:spLocks noChangeShapeType="1"/>
          </p:cNvSpPr>
          <p:nvPr/>
        </p:nvSpPr>
        <p:spPr bwMode="auto">
          <a:xfrm flipV="1">
            <a:off x="4183228" y="4856159"/>
            <a:ext cx="142899" cy="692898"/>
          </a:xfrm>
          <a:prstGeom prst="line">
            <a:avLst/>
          </a:prstGeom>
          <a:noFill/>
          <a:ln w="9525">
            <a:solidFill>
              <a:sysClr val="windowText" lastClr="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omic Sans MS" panose="030F0902030302020204" pitchFamily="66" charset="0"/>
              <a:ea typeface="+mn-ea"/>
            </a:endParaRPr>
          </a:p>
        </p:txBody>
      </p:sp>
      <p:sp>
        <p:nvSpPr>
          <p:cNvPr id="62" name="TextBox 61">
            <a:extLst>
              <a:ext uri="{FF2B5EF4-FFF2-40B4-BE49-F238E27FC236}">
                <a16:creationId xmlns:a16="http://schemas.microsoft.com/office/drawing/2014/main" id="{49AD8A46-3DD6-B544-96F5-98CD6FE6C97C}"/>
              </a:ext>
            </a:extLst>
          </p:cNvPr>
          <p:cNvSpPr txBox="1"/>
          <p:nvPr/>
        </p:nvSpPr>
        <p:spPr>
          <a:xfrm>
            <a:off x="4301048" y="5474743"/>
            <a:ext cx="792205" cy="276999"/>
          </a:xfrm>
          <a:prstGeom prst="rect">
            <a:avLst/>
          </a:prstGeom>
          <a:noFill/>
        </p:spPr>
        <p:txBody>
          <a:bodyPr wrap="none" rtlCol="0">
            <a:spAutoFit/>
          </a:bodyPr>
          <a:lstStyle/>
          <a:p>
            <a:pPr defTabSz="457200" fontAlgn="auto">
              <a:spcBef>
                <a:spcPts val="0"/>
              </a:spcBef>
              <a:spcAft>
                <a:spcPts val="0"/>
              </a:spcAft>
              <a:buClrTx/>
              <a:buSzTx/>
              <a:buFontTx/>
              <a:buNone/>
            </a:pPr>
            <a:r>
              <a:rPr lang="en-US" sz="1200" dirty="0">
                <a:solidFill>
                  <a:prstClr val="black"/>
                </a:solidFill>
                <a:latin typeface="Comic Sans MS" panose="030F0902030302020204" pitchFamily="66" charset="0"/>
                <a:ea typeface="+mn-ea"/>
              </a:rPr>
              <a:t>Gateway</a:t>
            </a:r>
          </a:p>
        </p:txBody>
      </p:sp>
      <p:sp>
        <p:nvSpPr>
          <p:cNvPr id="63" name="TextBox 62">
            <a:extLst>
              <a:ext uri="{FF2B5EF4-FFF2-40B4-BE49-F238E27FC236}">
                <a16:creationId xmlns:a16="http://schemas.microsoft.com/office/drawing/2014/main" id="{5CDCBDB3-CCB9-2240-8CEB-49D1B2AF80FB}"/>
              </a:ext>
            </a:extLst>
          </p:cNvPr>
          <p:cNvSpPr txBox="1"/>
          <p:nvPr/>
        </p:nvSpPr>
        <p:spPr>
          <a:xfrm>
            <a:off x="2595850" y="5318224"/>
            <a:ext cx="908386" cy="461665"/>
          </a:xfrm>
          <a:prstGeom prst="rect">
            <a:avLst/>
          </a:prstGeom>
          <a:noFill/>
        </p:spPr>
        <p:txBody>
          <a:bodyPr wrap="square" rtlCol="0">
            <a:spAutoFit/>
          </a:bodyPr>
          <a:lstStyle/>
          <a:p>
            <a:pPr algn="ctr" defTabSz="457200" fontAlgn="auto">
              <a:spcBef>
                <a:spcPts val="0"/>
              </a:spcBef>
              <a:spcAft>
                <a:spcPts val="0"/>
              </a:spcAft>
              <a:buClrTx/>
              <a:buSzTx/>
              <a:buFontTx/>
              <a:buNone/>
            </a:pPr>
            <a:r>
              <a:rPr lang="en-US" sz="1200" dirty="0">
                <a:solidFill>
                  <a:prstClr val="black"/>
                </a:solidFill>
                <a:latin typeface="Comic Sans MS" panose="030F0902030302020204" pitchFamily="66" charset="0"/>
                <a:ea typeface="+mn-ea"/>
              </a:rPr>
              <a:t>(Sensor) node</a:t>
            </a:r>
          </a:p>
        </p:txBody>
      </p:sp>
      <p:pic>
        <p:nvPicPr>
          <p:cNvPr id="64" name="Picture 63">
            <a:extLst>
              <a:ext uri="{FF2B5EF4-FFF2-40B4-BE49-F238E27FC236}">
                <a16:creationId xmlns:a16="http://schemas.microsoft.com/office/drawing/2014/main" id="{AC5EFA69-09A6-0945-8254-7A9FDEB7AAC6}"/>
              </a:ext>
            </a:extLst>
          </p:cNvPr>
          <p:cNvPicPr>
            <a:picLocks noChangeAspect="1"/>
          </p:cNvPicPr>
          <p:nvPr/>
        </p:nvPicPr>
        <p:blipFill>
          <a:blip r:embed="rId2"/>
          <a:stretch>
            <a:fillRect/>
          </a:stretch>
        </p:blipFill>
        <p:spPr>
          <a:xfrm>
            <a:off x="5236527" y="4189649"/>
            <a:ext cx="1186002" cy="778017"/>
          </a:xfrm>
          <a:prstGeom prst="rect">
            <a:avLst/>
          </a:prstGeom>
        </p:spPr>
      </p:pic>
      <p:pic>
        <p:nvPicPr>
          <p:cNvPr id="65" name="Picture 64">
            <a:extLst>
              <a:ext uri="{FF2B5EF4-FFF2-40B4-BE49-F238E27FC236}">
                <a16:creationId xmlns:a16="http://schemas.microsoft.com/office/drawing/2014/main" id="{A26D51FE-4817-864B-BAFD-AFA720D47073}"/>
              </a:ext>
            </a:extLst>
          </p:cNvPr>
          <p:cNvPicPr>
            <a:picLocks noChangeAspect="1"/>
          </p:cNvPicPr>
          <p:nvPr/>
        </p:nvPicPr>
        <p:blipFill>
          <a:blip r:embed="rId3"/>
          <a:stretch>
            <a:fillRect/>
          </a:stretch>
        </p:blipFill>
        <p:spPr>
          <a:xfrm flipH="1">
            <a:off x="4064857" y="4059229"/>
            <a:ext cx="341541" cy="796930"/>
          </a:xfrm>
          <a:prstGeom prst="rect">
            <a:avLst/>
          </a:prstGeom>
        </p:spPr>
      </p:pic>
      <p:sp>
        <p:nvSpPr>
          <p:cNvPr id="66" name="Line 172">
            <a:extLst>
              <a:ext uri="{FF2B5EF4-FFF2-40B4-BE49-F238E27FC236}">
                <a16:creationId xmlns:a16="http://schemas.microsoft.com/office/drawing/2014/main" id="{8E4E89A2-3FBA-D449-9318-5FC8C9A56E5B}"/>
              </a:ext>
            </a:extLst>
          </p:cNvPr>
          <p:cNvSpPr>
            <a:spLocks noChangeShapeType="1"/>
          </p:cNvSpPr>
          <p:nvPr/>
        </p:nvSpPr>
        <p:spPr bwMode="auto">
          <a:xfrm flipV="1">
            <a:off x="3241407" y="4633065"/>
            <a:ext cx="823450" cy="292870"/>
          </a:xfrm>
          <a:prstGeom prst="line">
            <a:avLst/>
          </a:prstGeom>
          <a:noFill/>
          <a:ln w="9525">
            <a:solidFill>
              <a:sysClr val="windowText" lastClr="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omic Sans MS" panose="030F0902030302020204" pitchFamily="66" charset="0"/>
              <a:ea typeface="+mn-ea"/>
            </a:endParaRPr>
          </a:p>
        </p:txBody>
      </p:sp>
      <p:sp>
        <p:nvSpPr>
          <p:cNvPr id="67" name="Oval 44">
            <a:extLst>
              <a:ext uri="{FF2B5EF4-FFF2-40B4-BE49-F238E27FC236}">
                <a16:creationId xmlns:a16="http://schemas.microsoft.com/office/drawing/2014/main" id="{D27F71AD-2C5C-6147-995F-6108841FC30B}"/>
              </a:ext>
            </a:extLst>
          </p:cNvPr>
          <p:cNvSpPr>
            <a:spLocks noChangeArrowheads="1"/>
          </p:cNvSpPr>
          <p:nvPr/>
        </p:nvSpPr>
        <p:spPr bwMode="auto">
          <a:xfrm rot="5400000">
            <a:off x="2924922" y="5909587"/>
            <a:ext cx="152400" cy="152400"/>
          </a:xfrm>
          <a:prstGeom prst="ellipse">
            <a:avLst/>
          </a:prstGeom>
          <a:solidFill>
            <a:srgbClr val="4F81BD"/>
          </a:solidFill>
          <a:ln w="9525">
            <a:solidFill>
              <a:sysClr val="windowText" lastClr="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omic Sans MS" panose="030F0902030302020204" pitchFamily="66" charset="0"/>
              <a:ea typeface="+mn-ea"/>
            </a:endParaRPr>
          </a:p>
        </p:txBody>
      </p:sp>
      <p:sp>
        <p:nvSpPr>
          <p:cNvPr id="68" name="Line 172">
            <a:extLst>
              <a:ext uri="{FF2B5EF4-FFF2-40B4-BE49-F238E27FC236}">
                <a16:creationId xmlns:a16="http://schemas.microsoft.com/office/drawing/2014/main" id="{DA690AD7-0CBB-BC4E-8856-CB4545A76488}"/>
              </a:ext>
            </a:extLst>
          </p:cNvPr>
          <p:cNvSpPr>
            <a:spLocks noChangeShapeType="1"/>
          </p:cNvSpPr>
          <p:nvPr/>
        </p:nvSpPr>
        <p:spPr bwMode="auto">
          <a:xfrm flipV="1">
            <a:off x="3103750" y="5941599"/>
            <a:ext cx="327378" cy="28674"/>
          </a:xfrm>
          <a:prstGeom prst="line">
            <a:avLst/>
          </a:prstGeom>
          <a:noFill/>
          <a:ln w="9525">
            <a:solidFill>
              <a:sysClr val="windowText" lastClr="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omic Sans MS" panose="030F0902030302020204" pitchFamily="66" charset="0"/>
              <a:ea typeface="+mn-ea"/>
            </a:endParaRPr>
          </a:p>
        </p:txBody>
      </p:sp>
      <p:sp>
        <p:nvSpPr>
          <p:cNvPr id="69" name="TextBox 68">
            <a:extLst>
              <a:ext uri="{FF2B5EF4-FFF2-40B4-BE49-F238E27FC236}">
                <a16:creationId xmlns:a16="http://schemas.microsoft.com/office/drawing/2014/main" id="{0ACAFC97-DCAE-D747-81C5-4FEDFEA8187B}"/>
              </a:ext>
            </a:extLst>
          </p:cNvPr>
          <p:cNvSpPr txBox="1"/>
          <p:nvPr/>
        </p:nvSpPr>
        <p:spPr>
          <a:xfrm rot="20608595">
            <a:off x="3266023" y="4512190"/>
            <a:ext cx="720069" cy="276999"/>
          </a:xfrm>
          <a:prstGeom prst="rect">
            <a:avLst/>
          </a:prstGeom>
          <a:noFill/>
        </p:spPr>
        <p:txBody>
          <a:bodyPr wrap="none" rtlCol="0">
            <a:spAutoFit/>
          </a:bodyPr>
          <a:lstStyle/>
          <a:p>
            <a:pPr defTabSz="457200" fontAlgn="auto">
              <a:spcBef>
                <a:spcPts val="0"/>
              </a:spcBef>
              <a:spcAft>
                <a:spcPts val="0"/>
              </a:spcAft>
              <a:buClrTx/>
              <a:buSzTx/>
              <a:buFontTx/>
              <a:buNone/>
            </a:pPr>
            <a:r>
              <a:rPr lang="en-US" sz="1200" dirty="0">
                <a:solidFill>
                  <a:prstClr val="black"/>
                </a:solidFill>
                <a:latin typeface="Comic Sans MS" panose="030F0902030302020204" pitchFamily="66" charset="0"/>
                <a:ea typeface="+mn-ea"/>
              </a:rPr>
              <a:t>Cellular</a:t>
            </a:r>
          </a:p>
        </p:txBody>
      </p:sp>
      <p:sp>
        <p:nvSpPr>
          <p:cNvPr id="70" name="Line 172">
            <a:extLst>
              <a:ext uri="{FF2B5EF4-FFF2-40B4-BE49-F238E27FC236}">
                <a16:creationId xmlns:a16="http://schemas.microsoft.com/office/drawing/2014/main" id="{A9AB640F-5AF3-3246-9B49-B1391350D883}"/>
              </a:ext>
            </a:extLst>
          </p:cNvPr>
          <p:cNvSpPr>
            <a:spLocks noChangeShapeType="1"/>
          </p:cNvSpPr>
          <p:nvPr/>
        </p:nvSpPr>
        <p:spPr bwMode="auto">
          <a:xfrm>
            <a:off x="4360756" y="4675927"/>
            <a:ext cx="1045007" cy="1583"/>
          </a:xfrm>
          <a:prstGeom prst="line">
            <a:avLst/>
          </a:prstGeom>
          <a:noFill/>
          <a:ln w="9525">
            <a:solidFill>
              <a:sysClr val="windowText" lastClr="000000"/>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omic Sans MS" panose="030F0902030302020204" pitchFamily="66" charset="0"/>
              <a:ea typeface="+mn-ea"/>
            </a:endParaRPr>
          </a:p>
        </p:txBody>
      </p:sp>
      <p:pic>
        <p:nvPicPr>
          <p:cNvPr id="71" name="Picture 70">
            <a:extLst>
              <a:ext uri="{FF2B5EF4-FFF2-40B4-BE49-F238E27FC236}">
                <a16:creationId xmlns:a16="http://schemas.microsoft.com/office/drawing/2014/main" id="{0CA81330-8267-514B-B98F-06AC9821F1A8}"/>
              </a:ext>
            </a:extLst>
          </p:cNvPr>
          <p:cNvPicPr>
            <a:picLocks noChangeAspect="1"/>
          </p:cNvPicPr>
          <p:nvPr/>
        </p:nvPicPr>
        <p:blipFill>
          <a:blip r:embed="rId4"/>
          <a:stretch>
            <a:fillRect/>
          </a:stretch>
        </p:blipFill>
        <p:spPr>
          <a:xfrm>
            <a:off x="6455848" y="4415532"/>
            <a:ext cx="655290" cy="655290"/>
          </a:xfrm>
          <a:prstGeom prst="rect">
            <a:avLst/>
          </a:prstGeom>
        </p:spPr>
      </p:pic>
      <p:sp>
        <p:nvSpPr>
          <p:cNvPr id="72" name="TextBox 71">
            <a:extLst>
              <a:ext uri="{FF2B5EF4-FFF2-40B4-BE49-F238E27FC236}">
                <a16:creationId xmlns:a16="http://schemas.microsoft.com/office/drawing/2014/main" id="{5BEB11B5-D83C-BD45-A74E-7C57A61F1F19}"/>
              </a:ext>
            </a:extLst>
          </p:cNvPr>
          <p:cNvSpPr txBox="1"/>
          <p:nvPr/>
        </p:nvSpPr>
        <p:spPr>
          <a:xfrm>
            <a:off x="6400806" y="5037077"/>
            <a:ext cx="846707" cy="276999"/>
          </a:xfrm>
          <a:prstGeom prst="rect">
            <a:avLst/>
          </a:prstGeom>
          <a:noFill/>
        </p:spPr>
        <p:txBody>
          <a:bodyPr wrap="none" rtlCol="0">
            <a:spAutoFit/>
          </a:bodyPr>
          <a:lstStyle/>
          <a:p>
            <a:pPr defTabSz="457200" fontAlgn="auto">
              <a:spcBef>
                <a:spcPts val="0"/>
              </a:spcBef>
              <a:spcAft>
                <a:spcPts val="0"/>
              </a:spcAft>
              <a:buClrTx/>
              <a:buSzTx/>
              <a:buFontTx/>
              <a:buNone/>
            </a:pPr>
            <a:r>
              <a:rPr lang="en-US" sz="1200" dirty="0">
                <a:solidFill>
                  <a:prstClr val="black"/>
                </a:solidFill>
                <a:latin typeface="Comic Sans MS" panose="030F0902030302020204" pitchFamily="66" charset="0"/>
                <a:ea typeface="+mn-ea"/>
              </a:rPr>
              <a:t>Analytics</a:t>
            </a:r>
          </a:p>
        </p:txBody>
      </p:sp>
    </p:spTree>
    <p:extLst>
      <p:ext uri="{BB962C8B-B14F-4D97-AF65-F5344CB8AC3E}">
        <p14:creationId xmlns:p14="http://schemas.microsoft.com/office/powerpoint/2010/main" val="25572718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677F6-E029-B346-A1BF-D2ED87D7C21E}"/>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40491DC3-4F9D-8640-B470-8DBE644727C5}"/>
              </a:ext>
            </a:extLst>
          </p:cNvPr>
          <p:cNvSpPr>
            <a:spLocks noGrp="1"/>
          </p:cNvSpPr>
          <p:nvPr>
            <p:ph idx="1"/>
          </p:nvPr>
        </p:nvSpPr>
        <p:spPr/>
        <p:txBody>
          <a:bodyPr/>
          <a:lstStyle/>
          <a:p>
            <a:r>
              <a:rPr lang="en-US" dirty="0"/>
              <a:t>Next class: Enabling Technologies for Mobile Networks</a:t>
            </a:r>
          </a:p>
          <a:p>
            <a:r>
              <a:rPr lang="en-US" dirty="0"/>
              <a:t>MANET:</a:t>
            </a:r>
          </a:p>
          <a:p>
            <a:pPr lvl="1"/>
            <a:r>
              <a:rPr lang="en-US" dirty="0"/>
              <a:t>Medium Access Control (MAC)</a:t>
            </a:r>
          </a:p>
          <a:p>
            <a:pPr lvl="1"/>
            <a:r>
              <a:rPr lang="en-US" dirty="0"/>
              <a:t>Routing Protocols</a:t>
            </a:r>
          </a:p>
          <a:p>
            <a:r>
              <a:rPr lang="en-US" dirty="0"/>
              <a:t>Opportunistic networks</a:t>
            </a:r>
          </a:p>
          <a:p>
            <a:pPr lvl="1"/>
            <a:r>
              <a:rPr lang="en-US" dirty="0"/>
              <a:t>Routing algorithms, Mobility modeling, Analysis</a:t>
            </a:r>
          </a:p>
          <a:p>
            <a:r>
              <a:rPr lang="en-US" dirty="0"/>
              <a:t>Wireless Sensor Networks (IoT Networks)</a:t>
            </a:r>
          </a:p>
          <a:p>
            <a:r>
              <a:rPr lang="en-US" dirty="0"/>
              <a:t>Vehicular Networks</a:t>
            </a:r>
          </a:p>
          <a:p>
            <a:endParaRPr lang="en-US" dirty="0"/>
          </a:p>
        </p:txBody>
      </p:sp>
      <p:sp>
        <p:nvSpPr>
          <p:cNvPr id="4" name="Slide Number Placeholder 3">
            <a:extLst>
              <a:ext uri="{FF2B5EF4-FFF2-40B4-BE49-F238E27FC236}">
                <a16:creationId xmlns:a16="http://schemas.microsoft.com/office/drawing/2014/main" id="{B7B493B5-CE74-0041-934A-641747395212}"/>
              </a:ext>
            </a:extLst>
          </p:cNvPr>
          <p:cNvSpPr>
            <a:spLocks noGrp="1"/>
          </p:cNvSpPr>
          <p:nvPr>
            <p:ph type="sldNum" sz="quarter" idx="10"/>
          </p:nvPr>
        </p:nvSpPr>
        <p:spPr/>
        <p:txBody>
          <a:bodyPr/>
          <a:lstStyle/>
          <a:p>
            <a:fld id="{1F7E48BB-56FA-4C34-B4B4-DA3B1419DF27}" type="slidenum">
              <a:rPr lang="de-CH" smtClean="0"/>
              <a:pPr/>
              <a:t>27</a:t>
            </a:fld>
            <a:endParaRPr lang="de-CH"/>
          </a:p>
          <a:p>
            <a:endParaRPr lang="de-CH"/>
          </a:p>
        </p:txBody>
      </p:sp>
    </p:spTree>
    <p:extLst>
      <p:ext uri="{BB962C8B-B14F-4D97-AF65-F5344CB8AC3E}">
        <p14:creationId xmlns:p14="http://schemas.microsoft.com/office/powerpoint/2010/main" val="3551295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BA123-2AD2-F240-8253-10E64718F6E5}"/>
              </a:ext>
            </a:extLst>
          </p:cNvPr>
          <p:cNvSpPr>
            <a:spLocks noGrp="1"/>
          </p:cNvSpPr>
          <p:nvPr>
            <p:ph type="title"/>
          </p:nvPr>
        </p:nvSpPr>
        <p:spPr/>
        <p:txBody>
          <a:bodyPr/>
          <a:lstStyle/>
          <a:p>
            <a:r>
              <a:rPr lang="en-US" b="0" dirty="0"/>
              <a:t>Infrastructure Networks</a:t>
            </a:r>
          </a:p>
        </p:txBody>
      </p:sp>
      <p:sp>
        <p:nvSpPr>
          <p:cNvPr id="3" name="Content Placeholder 2">
            <a:extLst>
              <a:ext uri="{FF2B5EF4-FFF2-40B4-BE49-F238E27FC236}">
                <a16:creationId xmlns:a16="http://schemas.microsoft.com/office/drawing/2014/main" id="{D7A5C23C-94B3-B745-B7EC-A6FA18DCCAC4}"/>
              </a:ext>
            </a:extLst>
          </p:cNvPr>
          <p:cNvSpPr>
            <a:spLocks noGrp="1"/>
          </p:cNvSpPr>
          <p:nvPr>
            <p:ph idx="1"/>
          </p:nvPr>
        </p:nvSpPr>
        <p:spPr/>
        <p:txBody>
          <a:bodyPr/>
          <a:lstStyle/>
          <a:p>
            <a:r>
              <a:rPr lang="en-US" dirty="0"/>
              <a:t>Devices on the network all communicate through an access point: a device that allows wireless devices to connect to a wired network using Wi-Fi</a:t>
            </a:r>
          </a:p>
          <a:p>
            <a:endParaRPr lang="en-US" dirty="0"/>
          </a:p>
          <a:p>
            <a:r>
              <a:rPr lang="en-US" dirty="0"/>
              <a:t>Challenges:</a:t>
            </a:r>
          </a:p>
          <a:p>
            <a:pPr lvl="1"/>
            <a:r>
              <a:rPr lang="en-US" dirty="0"/>
              <a:t>it takes time and potentially high cost to set up the necessary infrastructure everywhere.</a:t>
            </a:r>
          </a:p>
          <a:p>
            <a:pPr lvl="1"/>
            <a:r>
              <a:rPr lang="en-US" dirty="0"/>
              <a:t>Not works for dynamic environments</a:t>
            </a:r>
          </a:p>
          <a:p>
            <a:pPr lvl="2"/>
            <a:r>
              <a:rPr lang="en-US" dirty="0"/>
              <a:t>E.g. rural or disaster areas</a:t>
            </a:r>
          </a:p>
          <a:p>
            <a:endParaRPr lang="en-US" dirty="0"/>
          </a:p>
        </p:txBody>
      </p:sp>
      <p:sp>
        <p:nvSpPr>
          <p:cNvPr id="4" name="Slide Number Placeholder 3">
            <a:extLst>
              <a:ext uri="{FF2B5EF4-FFF2-40B4-BE49-F238E27FC236}">
                <a16:creationId xmlns:a16="http://schemas.microsoft.com/office/drawing/2014/main" id="{75FAC8B8-09A6-9644-BBC8-818EB527AE9F}"/>
              </a:ext>
            </a:extLst>
          </p:cNvPr>
          <p:cNvSpPr>
            <a:spLocks noGrp="1"/>
          </p:cNvSpPr>
          <p:nvPr>
            <p:ph type="sldNum" sz="quarter" idx="10"/>
          </p:nvPr>
        </p:nvSpPr>
        <p:spPr/>
        <p:txBody>
          <a:bodyPr/>
          <a:lstStyle/>
          <a:p>
            <a:fld id="{1F7E48BB-56FA-4C34-B4B4-DA3B1419DF27}" type="slidenum">
              <a:rPr lang="de-CH" smtClean="0"/>
              <a:pPr/>
              <a:t>3</a:t>
            </a:fld>
            <a:endParaRPr lang="de-CH"/>
          </a:p>
          <a:p>
            <a:endParaRPr lang="de-CH"/>
          </a:p>
        </p:txBody>
      </p:sp>
      <p:pic>
        <p:nvPicPr>
          <p:cNvPr id="5" name="Picture 2">
            <a:extLst>
              <a:ext uri="{FF2B5EF4-FFF2-40B4-BE49-F238E27FC236}">
                <a16:creationId xmlns:a16="http://schemas.microsoft.com/office/drawing/2014/main" id="{CEA728C2-203D-D24D-AE24-834D7F8C0540}"/>
              </a:ext>
            </a:extLst>
          </p:cNvPr>
          <p:cNvPicPr>
            <a:picLocks noChangeAspect="1" noChangeArrowheads="1"/>
          </p:cNvPicPr>
          <p:nvPr/>
        </p:nvPicPr>
        <p:blipFill>
          <a:blip r:embed="rId2" cstate="print"/>
          <a:srcRect/>
          <a:stretch>
            <a:fillRect/>
          </a:stretch>
        </p:blipFill>
        <p:spPr bwMode="auto">
          <a:xfrm>
            <a:off x="6033120" y="3501008"/>
            <a:ext cx="3545179" cy="2702472"/>
          </a:xfrm>
          <a:prstGeom prst="rect">
            <a:avLst/>
          </a:prstGeom>
          <a:noFill/>
          <a:ln w="9525">
            <a:noFill/>
            <a:miter lim="800000"/>
            <a:headEnd/>
            <a:tailEnd/>
          </a:ln>
          <a:effectLst/>
        </p:spPr>
      </p:pic>
    </p:spTree>
    <p:extLst>
      <p:ext uri="{BB962C8B-B14F-4D97-AF65-F5344CB8AC3E}">
        <p14:creationId xmlns:p14="http://schemas.microsoft.com/office/powerpoint/2010/main" val="368815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4EBF2-80B7-E342-8585-6F4E8CF90773}"/>
              </a:ext>
            </a:extLst>
          </p:cNvPr>
          <p:cNvSpPr>
            <a:spLocks noGrp="1"/>
          </p:cNvSpPr>
          <p:nvPr>
            <p:ph type="title"/>
          </p:nvPr>
        </p:nvSpPr>
        <p:spPr/>
        <p:txBody>
          <a:bodyPr/>
          <a:lstStyle/>
          <a:p>
            <a:r>
              <a:rPr lang="en-US" dirty="0"/>
              <a:t>Infrastructure-Less Networks</a:t>
            </a:r>
          </a:p>
        </p:txBody>
      </p:sp>
      <p:sp>
        <p:nvSpPr>
          <p:cNvPr id="3" name="Content Placeholder 2">
            <a:extLst>
              <a:ext uri="{FF2B5EF4-FFF2-40B4-BE49-F238E27FC236}">
                <a16:creationId xmlns:a16="http://schemas.microsoft.com/office/drawing/2014/main" id="{CE0F4987-F603-F545-9AA9-0B001394F66D}"/>
              </a:ext>
            </a:extLst>
          </p:cNvPr>
          <p:cNvSpPr>
            <a:spLocks noGrp="1"/>
          </p:cNvSpPr>
          <p:nvPr>
            <p:ph idx="1"/>
          </p:nvPr>
        </p:nvSpPr>
        <p:spPr>
          <a:xfrm>
            <a:off x="569913" y="904852"/>
            <a:ext cx="5607223" cy="4972420"/>
          </a:xfrm>
        </p:spPr>
        <p:txBody>
          <a:bodyPr/>
          <a:lstStyle/>
          <a:p>
            <a:r>
              <a:rPr lang="en-US" sz="2000" dirty="0"/>
              <a:t>Decentralized type of wireless network</a:t>
            </a:r>
          </a:p>
          <a:p>
            <a:r>
              <a:rPr lang="en-US" sz="2000" dirty="0"/>
              <a:t>Self organizing or Infrastructure-less</a:t>
            </a:r>
          </a:p>
          <a:p>
            <a:r>
              <a:rPr lang="en-US" sz="2000" dirty="0"/>
              <a:t>It does not rely on </a:t>
            </a:r>
          </a:p>
          <a:p>
            <a:pPr lvl="1"/>
            <a:r>
              <a:rPr lang="en-US" sz="1800" dirty="0"/>
              <a:t>preexisting infrastructure such as routers in wired networks</a:t>
            </a:r>
          </a:p>
          <a:p>
            <a:pPr lvl="1"/>
            <a:r>
              <a:rPr lang="en-US" sz="1800" dirty="0"/>
              <a:t>access points in wireless networks</a:t>
            </a:r>
          </a:p>
          <a:p>
            <a:r>
              <a:rPr lang="en-US" sz="2000" dirty="0"/>
              <a:t>The wireless network nodes (e.g., the users’ mobile devices) communicate with each other to perform data transfer</a:t>
            </a:r>
          </a:p>
          <a:p>
            <a:r>
              <a:rPr lang="en-US" sz="2000" dirty="0"/>
              <a:t>Nearby users can communicate directly by exploiting the wireless technologies of their devices in ad hoc mode</a:t>
            </a:r>
          </a:p>
          <a:p>
            <a:endParaRPr lang="en-US" sz="2000" dirty="0"/>
          </a:p>
        </p:txBody>
      </p:sp>
      <p:sp>
        <p:nvSpPr>
          <p:cNvPr id="4" name="Slide Number Placeholder 3">
            <a:extLst>
              <a:ext uri="{FF2B5EF4-FFF2-40B4-BE49-F238E27FC236}">
                <a16:creationId xmlns:a16="http://schemas.microsoft.com/office/drawing/2014/main" id="{218D027A-BDB8-8246-A25E-7FCB794AC683}"/>
              </a:ext>
            </a:extLst>
          </p:cNvPr>
          <p:cNvSpPr>
            <a:spLocks noGrp="1"/>
          </p:cNvSpPr>
          <p:nvPr>
            <p:ph type="sldNum" sz="quarter" idx="10"/>
          </p:nvPr>
        </p:nvSpPr>
        <p:spPr/>
        <p:txBody>
          <a:bodyPr/>
          <a:lstStyle/>
          <a:p>
            <a:fld id="{1F7E48BB-56FA-4C34-B4B4-DA3B1419DF27}" type="slidenum">
              <a:rPr lang="de-CH" smtClean="0"/>
              <a:pPr/>
              <a:t>4</a:t>
            </a:fld>
            <a:endParaRPr lang="de-CH"/>
          </a:p>
          <a:p>
            <a:endParaRPr lang="de-CH"/>
          </a:p>
        </p:txBody>
      </p:sp>
      <p:pic>
        <p:nvPicPr>
          <p:cNvPr id="5" name="Picture 3">
            <a:extLst>
              <a:ext uri="{FF2B5EF4-FFF2-40B4-BE49-F238E27FC236}">
                <a16:creationId xmlns:a16="http://schemas.microsoft.com/office/drawing/2014/main" id="{A378B1F6-A208-4545-92DA-0D01719A2C44}"/>
              </a:ext>
            </a:extLst>
          </p:cNvPr>
          <p:cNvPicPr>
            <a:picLocks noChangeAspect="1" noChangeArrowheads="1"/>
          </p:cNvPicPr>
          <p:nvPr/>
        </p:nvPicPr>
        <p:blipFill>
          <a:blip r:embed="rId2" cstate="print"/>
          <a:srcRect/>
          <a:stretch>
            <a:fillRect/>
          </a:stretch>
        </p:blipFill>
        <p:spPr bwMode="auto">
          <a:xfrm>
            <a:off x="6312019" y="909044"/>
            <a:ext cx="3593981" cy="2371286"/>
          </a:xfrm>
          <a:prstGeom prst="rect">
            <a:avLst/>
          </a:prstGeom>
          <a:noFill/>
          <a:ln w="9525">
            <a:noFill/>
            <a:miter lim="800000"/>
            <a:headEnd/>
            <a:tailEnd/>
          </a:ln>
          <a:effectLst/>
        </p:spPr>
      </p:pic>
    </p:spTree>
    <p:extLst>
      <p:ext uri="{BB962C8B-B14F-4D97-AF65-F5344CB8AC3E}">
        <p14:creationId xmlns:p14="http://schemas.microsoft.com/office/powerpoint/2010/main" val="46670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AD43B-6E5E-E441-B7CE-2AD85C1CB1DB}"/>
              </a:ext>
            </a:extLst>
          </p:cNvPr>
          <p:cNvSpPr>
            <a:spLocks noGrp="1"/>
          </p:cNvSpPr>
          <p:nvPr>
            <p:ph type="title"/>
          </p:nvPr>
        </p:nvSpPr>
        <p:spPr/>
        <p:txBody>
          <a:bodyPr/>
          <a:lstStyle/>
          <a:p>
            <a:r>
              <a:rPr lang="en-US" b="0" dirty="0"/>
              <a:t>Mobile (Ad hoc) Networks (MANET)</a:t>
            </a:r>
            <a:br>
              <a:rPr lang="en-US" b="0" dirty="0"/>
            </a:br>
            <a:endParaRPr lang="en-US" b="0" dirty="0"/>
          </a:p>
        </p:txBody>
      </p:sp>
      <p:sp>
        <p:nvSpPr>
          <p:cNvPr id="3" name="Content Placeholder 2">
            <a:extLst>
              <a:ext uri="{FF2B5EF4-FFF2-40B4-BE49-F238E27FC236}">
                <a16:creationId xmlns:a16="http://schemas.microsoft.com/office/drawing/2014/main" id="{431DFE34-9B2D-9C43-9814-74BE0CA09C42}"/>
              </a:ext>
            </a:extLst>
          </p:cNvPr>
          <p:cNvSpPr>
            <a:spLocks noGrp="1"/>
          </p:cNvSpPr>
          <p:nvPr>
            <p:ph idx="1"/>
          </p:nvPr>
        </p:nvSpPr>
        <p:spPr/>
        <p:txBody>
          <a:bodyPr/>
          <a:lstStyle/>
          <a:p>
            <a:r>
              <a:rPr lang="en-AU" dirty="0"/>
              <a:t>Ad-hoc means ‘</a:t>
            </a:r>
            <a:r>
              <a:rPr lang="en-AU" i="1" dirty="0"/>
              <a:t>for this purpose’</a:t>
            </a:r>
          </a:p>
          <a:p>
            <a:pPr lvl="1"/>
            <a:r>
              <a:rPr lang="en-US" dirty="0"/>
              <a:t>used to describe something that has been formed or used for a special and immediate purpose, without previous planning.</a:t>
            </a:r>
          </a:p>
          <a:p>
            <a:r>
              <a:rPr lang="en-US" dirty="0"/>
              <a:t>Self organizing networks (SON)</a:t>
            </a:r>
          </a:p>
          <a:p>
            <a:endParaRPr lang="en-US" dirty="0"/>
          </a:p>
        </p:txBody>
      </p:sp>
      <p:sp>
        <p:nvSpPr>
          <p:cNvPr id="4" name="Slide Number Placeholder 3">
            <a:extLst>
              <a:ext uri="{FF2B5EF4-FFF2-40B4-BE49-F238E27FC236}">
                <a16:creationId xmlns:a16="http://schemas.microsoft.com/office/drawing/2014/main" id="{7065CB52-E975-DA40-A061-D21E19EA00C3}"/>
              </a:ext>
            </a:extLst>
          </p:cNvPr>
          <p:cNvSpPr>
            <a:spLocks noGrp="1"/>
          </p:cNvSpPr>
          <p:nvPr>
            <p:ph type="sldNum" sz="quarter" idx="10"/>
          </p:nvPr>
        </p:nvSpPr>
        <p:spPr/>
        <p:txBody>
          <a:bodyPr/>
          <a:lstStyle/>
          <a:p>
            <a:fld id="{1F7E48BB-56FA-4C34-B4B4-DA3B1419DF27}" type="slidenum">
              <a:rPr lang="de-CH" smtClean="0"/>
              <a:pPr/>
              <a:t>5</a:t>
            </a:fld>
            <a:endParaRPr lang="de-CH"/>
          </a:p>
          <a:p>
            <a:endParaRPr lang="de-CH"/>
          </a:p>
        </p:txBody>
      </p:sp>
      <p:pic>
        <p:nvPicPr>
          <p:cNvPr id="5" name="Picture 4">
            <a:extLst>
              <a:ext uri="{FF2B5EF4-FFF2-40B4-BE49-F238E27FC236}">
                <a16:creationId xmlns:a16="http://schemas.microsoft.com/office/drawing/2014/main" id="{B21FA951-E0AA-AA4C-8C20-6A6147A37C96}"/>
              </a:ext>
            </a:extLst>
          </p:cNvPr>
          <p:cNvPicPr>
            <a:picLocks noChangeAspect="1"/>
          </p:cNvPicPr>
          <p:nvPr/>
        </p:nvPicPr>
        <p:blipFill>
          <a:blip r:embed="rId2"/>
          <a:stretch>
            <a:fillRect/>
          </a:stretch>
        </p:blipFill>
        <p:spPr>
          <a:xfrm>
            <a:off x="3147766" y="3919449"/>
            <a:ext cx="803304" cy="803304"/>
          </a:xfrm>
          <a:prstGeom prst="rect">
            <a:avLst/>
          </a:prstGeom>
        </p:spPr>
      </p:pic>
      <p:pic>
        <p:nvPicPr>
          <p:cNvPr id="6" name="Picture 5">
            <a:extLst>
              <a:ext uri="{FF2B5EF4-FFF2-40B4-BE49-F238E27FC236}">
                <a16:creationId xmlns:a16="http://schemas.microsoft.com/office/drawing/2014/main" id="{8059DEF9-8633-C64A-BC2B-AC52FF00988C}"/>
              </a:ext>
            </a:extLst>
          </p:cNvPr>
          <p:cNvPicPr>
            <a:picLocks noChangeAspect="1"/>
          </p:cNvPicPr>
          <p:nvPr/>
        </p:nvPicPr>
        <p:blipFill>
          <a:blip r:embed="rId3"/>
          <a:stretch>
            <a:fillRect/>
          </a:stretch>
        </p:blipFill>
        <p:spPr>
          <a:xfrm>
            <a:off x="5469397" y="3716856"/>
            <a:ext cx="916316" cy="916316"/>
          </a:xfrm>
          <a:prstGeom prst="rect">
            <a:avLst/>
          </a:prstGeom>
        </p:spPr>
      </p:pic>
      <p:pic>
        <p:nvPicPr>
          <p:cNvPr id="7" name="Picture 6">
            <a:extLst>
              <a:ext uri="{FF2B5EF4-FFF2-40B4-BE49-F238E27FC236}">
                <a16:creationId xmlns:a16="http://schemas.microsoft.com/office/drawing/2014/main" id="{868C0E82-F3FC-284A-A9F9-614D50A65983}"/>
              </a:ext>
            </a:extLst>
          </p:cNvPr>
          <p:cNvPicPr>
            <a:picLocks noChangeAspect="1"/>
          </p:cNvPicPr>
          <p:nvPr/>
        </p:nvPicPr>
        <p:blipFill>
          <a:blip r:embed="rId3"/>
          <a:stretch>
            <a:fillRect/>
          </a:stretch>
        </p:blipFill>
        <p:spPr>
          <a:xfrm>
            <a:off x="4394896" y="4255254"/>
            <a:ext cx="916316" cy="916316"/>
          </a:xfrm>
          <a:prstGeom prst="rect">
            <a:avLst/>
          </a:prstGeom>
        </p:spPr>
      </p:pic>
      <p:pic>
        <p:nvPicPr>
          <p:cNvPr id="8" name="Picture 7">
            <a:extLst>
              <a:ext uri="{FF2B5EF4-FFF2-40B4-BE49-F238E27FC236}">
                <a16:creationId xmlns:a16="http://schemas.microsoft.com/office/drawing/2014/main" id="{95B77F3C-7FDC-8D4E-BECC-26AF48D3CD14}"/>
              </a:ext>
            </a:extLst>
          </p:cNvPr>
          <p:cNvPicPr>
            <a:picLocks noChangeAspect="1"/>
          </p:cNvPicPr>
          <p:nvPr/>
        </p:nvPicPr>
        <p:blipFill>
          <a:blip r:embed="rId2"/>
          <a:stretch>
            <a:fillRect/>
          </a:stretch>
        </p:blipFill>
        <p:spPr>
          <a:xfrm>
            <a:off x="6846134" y="4082691"/>
            <a:ext cx="803304" cy="803304"/>
          </a:xfrm>
          <a:prstGeom prst="rect">
            <a:avLst/>
          </a:prstGeom>
        </p:spPr>
      </p:pic>
      <p:sp>
        <p:nvSpPr>
          <p:cNvPr id="9" name="Oval 8">
            <a:extLst>
              <a:ext uri="{FF2B5EF4-FFF2-40B4-BE49-F238E27FC236}">
                <a16:creationId xmlns:a16="http://schemas.microsoft.com/office/drawing/2014/main" id="{D5DD3892-1BD7-5048-8A4A-A95F3887E8C6}"/>
              </a:ext>
            </a:extLst>
          </p:cNvPr>
          <p:cNvSpPr/>
          <p:nvPr/>
        </p:nvSpPr>
        <p:spPr>
          <a:xfrm>
            <a:off x="4071198" y="2509945"/>
            <a:ext cx="3657600" cy="36576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C8AC441B-AE6B-D749-83E0-6B8F98CB7490}"/>
              </a:ext>
            </a:extLst>
          </p:cNvPr>
          <p:cNvSpPr/>
          <p:nvPr/>
        </p:nvSpPr>
        <p:spPr>
          <a:xfrm>
            <a:off x="1811797" y="2596638"/>
            <a:ext cx="3657600" cy="36576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480870D9-03AF-1848-BD7A-018DBDCC1E33}"/>
              </a:ext>
            </a:extLst>
          </p:cNvPr>
          <p:cNvSpPr/>
          <p:nvPr/>
        </p:nvSpPr>
        <p:spPr>
          <a:xfrm>
            <a:off x="2989048" y="2805332"/>
            <a:ext cx="3657600" cy="36576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EC4CB318-1A5D-9946-99AB-6838098C568A}"/>
              </a:ext>
            </a:extLst>
          </p:cNvPr>
          <p:cNvSpPr/>
          <p:nvPr/>
        </p:nvSpPr>
        <p:spPr>
          <a:xfrm>
            <a:off x="5385048" y="2600579"/>
            <a:ext cx="3657600" cy="36576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FAC22819-1B92-DC4C-9046-6046B7A29D2D}"/>
              </a:ext>
            </a:extLst>
          </p:cNvPr>
          <p:cNvSpPr txBox="1"/>
          <p:nvPr/>
        </p:nvSpPr>
        <p:spPr>
          <a:xfrm>
            <a:off x="874693" y="2768223"/>
            <a:ext cx="1380506" cy="904863"/>
          </a:xfrm>
          <a:prstGeom prst="rect">
            <a:avLst/>
          </a:prstGeom>
          <a:noFill/>
        </p:spPr>
        <p:txBody>
          <a:bodyPr wrap="none" rtlCol="0">
            <a:spAutoFit/>
          </a:bodyPr>
          <a:lstStyle/>
          <a:p>
            <a:r>
              <a:rPr lang="en-US" sz="1600" dirty="0">
                <a:latin typeface="Avenir Roman" panose="02000503020000020003" pitchFamily="2" charset="0"/>
              </a:rPr>
              <a:t>Wireless </a:t>
            </a:r>
          </a:p>
          <a:p>
            <a:r>
              <a:rPr lang="en-US" sz="1600" dirty="0">
                <a:latin typeface="Avenir Roman" panose="02000503020000020003" pitchFamily="2" charset="0"/>
              </a:rPr>
              <a:t>transmission </a:t>
            </a:r>
          </a:p>
          <a:p>
            <a:r>
              <a:rPr lang="en-US" sz="1600" dirty="0">
                <a:latin typeface="Avenir Roman" panose="02000503020000020003" pitchFamily="2" charset="0"/>
              </a:rPr>
              <a:t>range</a:t>
            </a:r>
          </a:p>
        </p:txBody>
      </p:sp>
      <p:cxnSp>
        <p:nvCxnSpPr>
          <p:cNvPr id="14" name="Straight Arrow Connector 13">
            <a:extLst>
              <a:ext uri="{FF2B5EF4-FFF2-40B4-BE49-F238E27FC236}">
                <a16:creationId xmlns:a16="http://schemas.microsoft.com/office/drawing/2014/main" id="{4CDAEB59-9AAF-D54F-B71C-F177DEA76972}"/>
              </a:ext>
            </a:extLst>
          </p:cNvPr>
          <p:cNvCxnSpPr>
            <a:stCxn id="13" idx="2"/>
          </p:cNvCxnSpPr>
          <p:nvPr/>
        </p:nvCxnSpPr>
        <p:spPr>
          <a:xfrm>
            <a:off x="1564947" y="3673085"/>
            <a:ext cx="246851" cy="4096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7A3F2AC7-47EB-6A41-B3FC-32FD9B818D63}"/>
              </a:ext>
            </a:extLst>
          </p:cNvPr>
          <p:cNvCxnSpPr>
            <a:cxnSpLocks/>
            <a:stCxn id="13" idx="2"/>
          </p:cNvCxnSpPr>
          <p:nvPr/>
        </p:nvCxnSpPr>
        <p:spPr>
          <a:xfrm>
            <a:off x="1564946" y="3673085"/>
            <a:ext cx="1424102" cy="5953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BFCCE605-8510-ED4D-A86A-2E62C3B49265}"/>
              </a:ext>
            </a:extLst>
          </p:cNvPr>
          <p:cNvCxnSpPr>
            <a:cxnSpLocks/>
            <a:stCxn id="13" idx="2"/>
          </p:cNvCxnSpPr>
          <p:nvPr/>
        </p:nvCxnSpPr>
        <p:spPr>
          <a:xfrm>
            <a:off x="1564946" y="3673085"/>
            <a:ext cx="2548146" cy="1676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6B919639-44AD-6B43-A5BC-201F69CD1905}"/>
              </a:ext>
            </a:extLst>
          </p:cNvPr>
          <p:cNvCxnSpPr>
            <a:cxnSpLocks/>
            <a:stCxn id="13" idx="2"/>
          </p:cNvCxnSpPr>
          <p:nvPr/>
        </p:nvCxnSpPr>
        <p:spPr>
          <a:xfrm flipV="1">
            <a:off x="1564946" y="3318815"/>
            <a:ext cx="4161326" cy="3542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DE99890F-7A33-2842-A37E-449C0166B1FE}"/>
              </a:ext>
            </a:extLst>
          </p:cNvPr>
          <p:cNvCxnSpPr>
            <a:cxnSpLocks/>
          </p:cNvCxnSpPr>
          <p:nvPr/>
        </p:nvCxnSpPr>
        <p:spPr>
          <a:xfrm>
            <a:off x="3728746" y="4391953"/>
            <a:ext cx="936702" cy="330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F3AA5DC0-C72E-4143-9011-48470339AF05}"/>
              </a:ext>
            </a:extLst>
          </p:cNvPr>
          <p:cNvCxnSpPr>
            <a:cxnSpLocks/>
          </p:cNvCxnSpPr>
          <p:nvPr/>
        </p:nvCxnSpPr>
        <p:spPr>
          <a:xfrm flipV="1">
            <a:off x="5054410" y="4425438"/>
            <a:ext cx="667711" cy="26564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BE4D414F-5FFF-EE45-A6E3-639D46FB92F4}"/>
              </a:ext>
            </a:extLst>
          </p:cNvPr>
          <p:cNvCxnSpPr>
            <a:cxnSpLocks/>
          </p:cNvCxnSpPr>
          <p:nvPr/>
        </p:nvCxnSpPr>
        <p:spPr>
          <a:xfrm>
            <a:off x="6131699" y="4279894"/>
            <a:ext cx="921365" cy="26380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85218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D7028-7F9A-3E42-BEA6-B084DDA2C9E5}"/>
              </a:ext>
            </a:extLst>
          </p:cNvPr>
          <p:cNvSpPr>
            <a:spLocks noGrp="1"/>
          </p:cNvSpPr>
          <p:nvPr>
            <p:ph type="title"/>
          </p:nvPr>
        </p:nvSpPr>
        <p:spPr/>
        <p:txBody>
          <a:bodyPr/>
          <a:lstStyle/>
          <a:p>
            <a:r>
              <a:rPr lang="en-US" dirty="0"/>
              <a:t>Mobile Ad hoc Network (MANET)</a:t>
            </a:r>
          </a:p>
        </p:txBody>
      </p:sp>
      <p:sp>
        <p:nvSpPr>
          <p:cNvPr id="3" name="Content Placeholder 2">
            <a:extLst>
              <a:ext uri="{FF2B5EF4-FFF2-40B4-BE49-F238E27FC236}">
                <a16:creationId xmlns:a16="http://schemas.microsoft.com/office/drawing/2014/main" id="{A87E36E3-57BB-5B42-8766-FB9209FFC769}"/>
              </a:ext>
            </a:extLst>
          </p:cNvPr>
          <p:cNvSpPr>
            <a:spLocks noGrp="1"/>
          </p:cNvSpPr>
          <p:nvPr>
            <p:ph idx="1"/>
          </p:nvPr>
        </p:nvSpPr>
        <p:spPr/>
        <p:txBody>
          <a:bodyPr/>
          <a:lstStyle/>
          <a:p>
            <a:r>
              <a:rPr lang="en-US" dirty="0"/>
              <a:t>Each device is free to move independently in any direction, and will therefore change its links to other devices frequently </a:t>
            </a:r>
          </a:p>
          <a:p>
            <a:pPr lvl="1"/>
            <a:r>
              <a:rPr lang="en-US" dirty="0"/>
              <a:t>Hence, it has a </a:t>
            </a:r>
            <a:r>
              <a:rPr lang="en-US" b="1" dirty="0"/>
              <a:t>dynamic topology</a:t>
            </a:r>
          </a:p>
          <a:p>
            <a:pPr lvl="1"/>
            <a:endParaRPr lang="en-US" sz="1600" b="1" dirty="0"/>
          </a:p>
          <a:p>
            <a:r>
              <a:rPr lang="en-US" dirty="0"/>
              <a:t>The primary challenge in building a MANET is equipping each device to continuously maintain the information required to properly </a:t>
            </a:r>
            <a:r>
              <a:rPr lang="en-US" b="1" dirty="0"/>
              <a:t>route traffic</a:t>
            </a:r>
          </a:p>
          <a:p>
            <a:endParaRPr lang="en-US" dirty="0"/>
          </a:p>
        </p:txBody>
      </p:sp>
      <p:sp>
        <p:nvSpPr>
          <p:cNvPr id="4" name="Slide Number Placeholder 3">
            <a:extLst>
              <a:ext uri="{FF2B5EF4-FFF2-40B4-BE49-F238E27FC236}">
                <a16:creationId xmlns:a16="http://schemas.microsoft.com/office/drawing/2014/main" id="{B87409C1-A13F-4848-97BC-197D533F12B9}"/>
              </a:ext>
            </a:extLst>
          </p:cNvPr>
          <p:cNvSpPr>
            <a:spLocks noGrp="1"/>
          </p:cNvSpPr>
          <p:nvPr>
            <p:ph type="sldNum" sz="quarter" idx="10"/>
          </p:nvPr>
        </p:nvSpPr>
        <p:spPr/>
        <p:txBody>
          <a:bodyPr/>
          <a:lstStyle/>
          <a:p>
            <a:fld id="{1F7E48BB-56FA-4C34-B4B4-DA3B1419DF27}" type="slidenum">
              <a:rPr lang="de-CH" smtClean="0"/>
              <a:pPr/>
              <a:t>6</a:t>
            </a:fld>
            <a:endParaRPr lang="de-CH"/>
          </a:p>
          <a:p>
            <a:endParaRPr lang="de-CH"/>
          </a:p>
        </p:txBody>
      </p:sp>
    </p:spTree>
    <p:extLst>
      <p:ext uri="{BB962C8B-B14F-4D97-AF65-F5344CB8AC3E}">
        <p14:creationId xmlns:p14="http://schemas.microsoft.com/office/powerpoint/2010/main" val="3963629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20C31-A574-A14B-B82A-C1CF86F98657}"/>
              </a:ext>
            </a:extLst>
          </p:cNvPr>
          <p:cNvSpPr>
            <a:spLocks noGrp="1"/>
          </p:cNvSpPr>
          <p:nvPr>
            <p:ph type="title"/>
          </p:nvPr>
        </p:nvSpPr>
        <p:spPr/>
        <p:txBody>
          <a:bodyPr/>
          <a:lstStyle/>
          <a:p>
            <a:r>
              <a:rPr lang="en-US" dirty="0"/>
              <a:t>MANET forms</a:t>
            </a:r>
          </a:p>
        </p:txBody>
      </p:sp>
      <p:sp>
        <p:nvSpPr>
          <p:cNvPr id="3" name="Content Placeholder 2">
            <a:extLst>
              <a:ext uri="{FF2B5EF4-FFF2-40B4-BE49-F238E27FC236}">
                <a16:creationId xmlns:a16="http://schemas.microsoft.com/office/drawing/2014/main" id="{CCABE84D-E505-5B46-AA93-C33FE6518FA7}"/>
              </a:ext>
            </a:extLst>
          </p:cNvPr>
          <p:cNvSpPr>
            <a:spLocks noGrp="1"/>
          </p:cNvSpPr>
          <p:nvPr>
            <p:ph idx="1"/>
          </p:nvPr>
        </p:nvSpPr>
        <p:spPr>
          <a:xfrm>
            <a:off x="569913" y="904852"/>
            <a:ext cx="4671119" cy="5524544"/>
          </a:xfrm>
        </p:spPr>
        <p:txBody>
          <a:bodyPr/>
          <a:lstStyle/>
          <a:p>
            <a:r>
              <a:rPr lang="en-US" dirty="0"/>
              <a:t>Single-hop</a:t>
            </a:r>
          </a:p>
          <a:p>
            <a:pPr lvl="1"/>
            <a:r>
              <a:rPr lang="en-US" dirty="0"/>
              <a:t>Simplest form </a:t>
            </a:r>
          </a:p>
          <a:p>
            <a:pPr lvl="1"/>
            <a:r>
              <a:rPr lang="en-US" dirty="0"/>
              <a:t>Direct connectivity</a:t>
            </a:r>
          </a:p>
          <a:p>
            <a:endParaRPr lang="en-US" sz="1800" dirty="0"/>
          </a:p>
          <a:p>
            <a:r>
              <a:rPr lang="en-US" dirty="0"/>
              <a:t>Multi-hop</a:t>
            </a:r>
          </a:p>
          <a:p>
            <a:pPr lvl="1"/>
            <a:r>
              <a:rPr lang="en-US" dirty="0"/>
              <a:t>MANETs often refer to this form of connectivity</a:t>
            </a:r>
          </a:p>
          <a:p>
            <a:endParaRPr lang="en-US" dirty="0"/>
          </a:p>
        </p:txBody>
      </p:sp>
      <p:sp>
        <p:nvSpPr>
          <p:cNvPr id="4" name="Slide Number Placeholder 3">
            <a:extLst>
              <a:ext uri="{FF2B5EF4-FFF2-40B4-BE49-F238E27FC236}">
                <a16:creationId xmlns:a16="http://schemas.microsoft.com/office/drawing/2014/main" id="{7BC72BA9-992B-3F43-87C1-61253C712F02}"/>
              </a:ext>
            </a:extLst>
          </p:cNvPr>
          <p:cNvSpPr>
            <a:spLocks noGrp="1"/>
          </p:cNvSpPr>
          <p:nvPr>
            <p:ph type="sldNum" sz="quarter" idx="10"/>
          </p:nvPr>
        </p:nvSpPr>
        <p:spPr/>
        <p:txBody>
          <a:bodyPr/>
          <a:lstStyle/>
          <a:p>
            <a:fld id="{1F7E48BB-56FA-4C34-B4B4-DA3B1419DF27}" type="slidenum">
              <a:rPr lang="de-CH" smtClean="0"/>
              <a:pPr/>
              <a:t>7</a:t>
            </a:fld>
            <a:endParaRPr lang="de-CH"/>
          </a:p>
          <a:p>
            <a:endParaRPr lang="de-CH"/>
          </a:p>
        </p:txBody>
      </p:sp>
      <p:pic>
        <p:nvPicPr>
          <p:cNvPr id="5" name="Picture 4">
            <a:extLst>
              <a:ext uri="{FF2B5EF4-FFF2-40B4-BE49-F238E27FC236}">
                <a16:creationId xmlns:a16="http://schemas.microsoft.com/office/drawing/2014/main" id="{9A30A768-1978-684A-9D71-A97542718075}"/>
              </a:ext>
            </a:extLst>
          </p:cNvPr>
          <p:cNvPicPr>
            <a:picLocks noChangeAspect="1"/>
          </p:cNvPicPr>
          <p:nvPr/>
        </p:nvPicPr>
        <p:blipFill>
          <a:blip r:embed="rId2"/>
          <a:stretch>
            <a:fillRect/>
          </a:stretch>
        </p:blipFill>
        <p:spPr>
          <a:xfrm>
            <a:off x="7024538" y="1955080"/>
            <a:ext cx="808487" cy="808487"/>
          </a:xfrm>
          <a:prstGeom prst="rect">
            <a:avLst/>
          </a:prstGeom>
        </p:spPr>
      </p:pic>
      <p:pic>
        <p:nvPicPr>
          <p:cNvPr id="6" name="Picture 5">
            <a:extLst>
              <a:ext uri="{FF2B5EF4-FFF2-40B4-BE49-F238E27FC236}">
                <a16:creationId xmlns:a16="http://schemas.microsoft.com/office/drawing/2014/main" id="{50BE4515-2743-EC4F-A343-9719426393A6}"/>
              </a:ext>
            </a:extLst>
          </p:cNvPr>
          <p:cNvPicPr>
            <a:picLocks noChangeAspect="1"/>
          </p:cNvPicPr>
          <p:nvPr/>
        </p:nvPicPr>
        <p:blipFill>
          <a:blip r:embed="rId3"/>
          <a:stretch>
            <a:fillRect/>
          </a:stretch>
        </p:blipFill>
        <p:spPr>
          <a:xfrm>
            <a:off x="8082779" y="1011212"/>
            <a:ext cx="717602" cy="717602"/>
          </a:xfrm>
          <a:prstGeom prst="rect">
            <a:avLst/>
          </a:prstGeom>
        </p:spPr>
      </p:pic>
      <p:pic>
        <p:nvPicPr>
          <p:cNvPr id="7" name="Picture 6">
            <a:extLst>
              <a:ext uri="{FF2B5EF4-FFF2-40B4-BE49-F238E27FC236}">
                <a16:creationId xmlns:a16="http://schemas.microsoft.com/office/drawing/2014/main" id="{FB0904ED-22B1-614F-AD15-053D013241D7}"/>
              </a:ext>
            </a:extLst>
          </p:cNvPr>
          <p:cNvPicPr>
            <a:picLocks noChangeAspect="1"/>
          </p:cNvPicPr>
          <p:nvPr/>
        </p:nvPicPr>
        <p:blipFill>
          <a:blip r:embed="rId3"/>
          <a:stretch>
            <a:fillRect/>
          </a:stretch>
        </p:blipFill>
        <p:spPr>
          <a:xfrm>
            <a:off x="5483646" y="1895895"/>
            <a:ext cx="733962" cy="733962"/>
          </a:xfrm>
          <a:prstGeom prst="rect">
            <a:avLst/>
          </a:prstGeom>
        </p:spPr>
      </p:pic>
      <p:cxnSp>
        <p:nvCxnSpPr>
          <p:cNvPr id="8" name="Straight Connector 7">
            <a:extLst>
              <a:ext uri="{FF2B5EF4-FFF2-40B4-BE49-F238E27FC236}">
                <a16:creationId xmlns:a16="http://schemas.microsoft.com/office/drawing/2014/main" id="{8ED2A949-C2D8-E742-B6BE-39A59BCC5361}"/>
              </a:ext>
            </a:extLst>
          </p:cNvPr>
          <p:cNvCxnSpPr>
            <a:cxnSpLocks/>
          </p:cNvCxnSpPr>
          <p:nvPr/>
        </p:nvCxnSpPr>
        <p:spPr>
          <a:xfrm>
            <a:off x="5953361" y="2359322"/>
            <a:ext cx="1225254"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C4D705DD-09A7-9143-9C60-8A9EC47DBBA6}"/>
              </a:ext>
            </a:extLst>
          </p:cNvPr>
          <p:cNvCxnSpPr>
            <a:cxnSpLocks/>
          </p:cNvCxnSpPr>
          <p:nvPr/>
        </p:nvCxnSpPr>
        <p:spPr>
          <a:xfrm flipH="1">
            <a:off x="7689547" y="1600200"/>
            <a:ext cx="643390" cy="75912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FD4E12E3-BACC-1646-948B-3FAAECBECDEB}"/>
              </a:ext>
            </a:extLst>
          </p:cNvPr>
          <p:cNvPicPr>
            <a:picLocks noChangeAspect="1"/>
          </p:cNvPicPr>
          <p:nvPr/>
        </p:nvPicPr>
        <p:blipFill>
          <a:blip r:embed="rId4"/>
          <a:stretch>
            <a:fillRect/>
          </a:stretch>
        </p:blipFill>
        <p:spPr>
          <a:xfrm>
            <a:off x="4702907" y="3942539"/>
            <a:ext cx="803304" cy="803304"/>
          </a:xfrm>
          <a:prstGeom prst="rect">
            <a:avLst/>
          </a:prstGeom>
        </p:spPr>
      </p:pic>
      <p:pic>
        <p:nvPicPr>
          <p:cNvPr id="11" name="Picture 10">
            <a:extLst>
              <a:ext uri="{FF2B5EF4-FFF2-40B4-BE49-F238E27FC236}">
                <a16:creationId xmlns:a16="http://schemas.microsoft.com/office/drawing/2014/main" id="{0D1A33C4-8221-054C-ADD2-3332E6D9F81F}"/>
              </a:ext>
            </a:extLst>
          </p:cNvPr>
          <p:cNvPicPr>
            <a:picLocks noChangeAspect="1"/>
          </p:cNvPicPr>
          <p:nvPr/>
        </p:nvPicPr>
        <p:blipFill>
          <a:blip r:embed="rId3"/>
          <a:stretch>
            <a:fillRect/>
          </a:stretch>
        </p:blipFill>
        <p:spPr>
          <a:xfrm>
            <a:off x="7024538" y="3739946"/>
            <a:ext cx="916316" cy="916316"/>
          </a:xfrm>
          <a:prstGeom prst="rect">
            <a:avLst/>
          </a:prstGeom>
        </p:spPr>
      </p:pic>
      <p:pic>
        <p:nvPicPr>
          <p:cNvPr id="12" name="Picture 11">
            <a:extLst>
              <a:ext uri="{FF2B5EF4-FFF2-40B4-BE49-F238E27FC236}">
                <a16:creationId xmlns:a16="http://schemas.microsoft.com/office/drawing/2014/main" id="{CD107A62-4C44-7349-A963-4BCB0FA78A2A}"/>
              </a:ext>
            </a:extLst>
          </p:cNvPr>
          <p:cNvPicPr>
            <a:picLocks noChangeAspect="1"/>
          </p:cNvPicPr>
          <p:nvPr/>
        </p:nvPicPr>
        <p:blipFill>
          <a:blip r:embed="rId3"/>
          <a:stretch>
            <a:fillRect/>
          </a:stretch>
        </p:blipFill>
        <p:spPr>
          <a:xfrm>
            <a:off x="5950037" y="4278344"/>
            <a:ext cx="916316" cy="916316"/>
          </a:xfrm>
          <a:prstGeom prst="rect">
            <a:avLst/>
          </a:prstGeom>
        </p:spPr>
      </p:pic>
      <p:pic>
        <p:nvPicPr>
          <p:cNvPr id="13" name="Picture 12">
            <a:extLst>
              <a:ext uri="{FF2B5EF4-FFF2-40B4-BE49-F238E27FC236}">
                <a16:creationId xmlns:a16="http://schemas.microsoft.com/office/drawing/2014/main" id="{C51C4649-5D84-7F4C-8888-9906D5616004}"/>
              </a:ext>
            </a:extLst>
          </p:cNvPr>
          <p:cNvPicPr>
            <a:picLocks noChangeAspect="1"/>
          </p:cNvPicPr>
          <p:nvPr/>
        </p:nvPicPr>
        <p:blipFill>
          <a:blip r:embed="rId4"/>
          <a:stretch>
            <a:fillRect/>
          </a:stretch>
        </p:blipFill>
        <p:spPr>
          <a:xfrm>
            <a:off x="8401275" y="4105781"/>
            <a:ext cx="803304" cy="803304"/>
          </a:xfrm>
          <a:prstGeom prst="rect">
            <a:avLst/>
          </a:prstGeom>
        </p:spPr>
      </p:pic>
      <p:cxnSp>
        <p:nvCxnSpPr>
          <p:cNvPr id="14" name="Straight Connector 13">
            <a:extLst>
              <a:ext uri="{FF2B5EF4-FFF2-40B4-BE49-F238E27FC236}">
                <a16:creationId xmlns:a16="http://schemas.microsoft.com/office/drawing/2014/main" id="{C2A24CEB-4B96-1747-BB09-107F35B75AF1}"/>
              </a:ext>
            </a:extLst>
          </p:cNvPr>
          <p:cNvCxnSpPr>
            <a:cxnSpLocks/>
          </p:cNvCxnSpPr>
          <p:nvPr/>
        </p:nvCxnSpPr>
        <p:spPr>
          <a:xfrm>
            <a:off x="5283887" y="4415043"/>
            <a:ext cx="936702" cy="330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E632539-D948-164A-AA21-E7871E37447E}"/>
              </a:ext>
            </a:extLst>
          </p:cNvPr>
          <p:cNvCxnSpPr>
            <a:cxnSpLocks/>
          </p:cNvCxnSpPr>
          <p:nvPr/>
        </p:nvCxnSpPr>
        <p:spPr>
          <a:xfrm flipV="1">
            <a:off x="6609551" y="4448528"/>
            <a:ext cx="667711" cy="26564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7B4BD4F6-3444-3143-8617-7876E874CE06}"/>
              </a:ext>
            </a:extLst>
          </p:cNvPr>
          <p:cNvCxnSpPr>
            <a:cxnSpLocks/>
          </p:cNvCxnSpPr>
          <p:nvPr/>
        </p:nvCxnSpPr>
        <p:spPr>
          <a:xfrm>
            <a:off x="7686840" y="4302984"/>
            <a:ext cx="921365" cy="26380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55384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6A228-8E35-F841-8808-726406973B96}"/>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999E23BA-274D-244D-A713-7E1C102604B9}"/>
              </a:ext>
            </a:extLst>
          </p:cNvPr>
          <p:cNvSpPr>
            <a:spLocks noGrp="1"/>
          </p:cNvSpPr>
          <p:nvPr>
            <p:ph idx="1"/>
          </p:nvPr>
        </p:nvSpPr>
        <p:spPr/>
        <p:txBody>
          <a:bodyPr/>
          <a:lstStyle/>
          <a:p>
            <a:pPr lvl="0">
              <a:buFontTx/>
              <a:buChar char="-"/>
            </a:pPr>
            <a:r>
              <a:rPr lang="en-US" b="1" dirty="0"/>
              <a:t>Infrastructure-less design </a:t>
            </a:r>
            <a:r>
              <a:rPr lang="en-US" dirty="0"/>
              <a:t>adds difficulty in fault detection and management</a:t>
            </a:r>
            <a:endParaRPr lang="en-AU" dirty="0"/>
          </a:p>
          <a:p>
            <a:pPr lvl="0">
              <a:buFontTx/>
              <a:buChar char="-"/>
            </a:pPr>
            <a:r>
              <a:rPr lang="en-US" b="1" dirty="0"/>
              <a:t>Dynamic topology </a:t>
            </a:r>
            <a:r>
              <a:rPr lang="en-US" dirty="0"/>
              <a:t>results in route changes and packet loss</a:t>
            </a:r>
          </a:p>
          <a:p>
            <a:pPr lvl="0">
              <a:buFontTx/>
              <a:buChar char="-"/>
            </a:pPr>
            <a:r>
              <a:rPr lang="en-US" b="1" dirty="0"/>
              <a:t>Scalability </a:t>
            </a:r>
            <a:r>
              <a:rPr lang="en-US" dirty="0"/>
              <a:t>is still unsolved, challenges include addressing, routing, configuration management, interoperability, etc.</a:t>
            </a:r>
            <a:endParaRPr lang="en-US" b="1" dirty="0"/>
          </a:p>
          <a:p>
            <a:pPr>
              <a:buFontTx/>
              <a:buChar char="-"/>
            </a:pPr>
            <a:r>
              <a:rPr lang="en-US" b="1" dirty="0"/>
              <a:t>Varied link/node capabilities </a:t>
            </a:r>
            <a:r>
              <a:rPr lang="en-US" dirty="0"/>
              <a:t>cause variable processing capabilities</a:t>
            </a:r>
            <a:endParaRPr lang="en-US" b="1" dirty="0"/>
          </a:p>
          <a:p>
            <a:pPr lvl="0">
              <a:buFontTx/>
              <a:buChar char="-"/>
            </a:pPr>
            <a:r>
              <a:rPr lang="en-US" b="1" dirty="0"/>
              <a:t>Energy constraints </a:t>
            </a:r>
            <a:r>
              <a:rPr lang="en-US" dirty="0"/>
              <a:t>limit processing power; ad-hoc networks rely on each node being a “router”</a:t>
            </a:r>
          </a:p>
          <a:p>
            <a:endParaRPr lang="en-US" dirty="0"/>
          </a:p>
        </p:txBody>
      </p:sp>
      <p:sp>
        <p:nvSpPr>
          <p:cNvPr id="4" name="Slide Number Placeholder 3">
            <a:extLst>
              <a:ext uri="{FF2B5EF4-FFF2-40B4-BE49-F238E27FC236}">
                <a16:creationId xmlns:a16="http://schemas.microsoft.com/office/drawing/2014/main" id="{3F24F3D1-3305-8247-B83C-4DCF6332C238}"/>
              </a:ext>
            </a:extLst>
          </p:cNvPr>
          <p:cNvSpPr>
            <a:spLocks noGrp="1"/>
          </p:cNvSpPr>
          <p:nvPr>
            <p:ph type="sldNum" sz="quarter" idx="10"/>
          </p:nvPr>
        </p:nvSpPr>
        <p:spPr/>
        <p:txBody>
          <a:bodyPr/>
          <a:lstStyle/>
          <a:p>
            <a:fld id="{1F7E48BB-56FA-4C34-B4B4-DA3B1419DF27}" type="slidenum">
              <a:rPr lang="de-CH" smtClean="0"/>
              <a:pPr/>
              <a:t>8</a:t>
            </a:fld>
            <a:endParaRPr lang="de-CH"/>
          </a:p>
          <a:p>
            <a:endParaRPr lang="de-CH"/>
          </a:p>
        </p:txBody>
      </p:sp>
    </p:spTree>
    <p:extLst>
      <p:ext uri="{BB962C8B-B14F-4D97-AF65-F5344CB8AC3E}">
        <p14:creationId xmlns:p14="http://schemas.microsoft.com/office/powerpoint/2010/main" val="1149676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B8D88-7794-B54B-825D-4D9EB8CCB91E}"/>
              </a:ext>
            </a:extLst>
          </p:cNvPr>
          <p:cNvSpPr>
            <a:spLocks noGrp="1"/>
          </p:cNvSpPr>
          <p:nvPr>
            <p:ph type="title"/>
          </p:nvPr>
        </p:nvSpPr>
        <p:spPr/>
        <p:txBody>
          <a:bodyPr/>
          <a:lstStyle/>
          <a:p>
            <a:r>
              <a:rPr lang="en-US" dirty="0"/>
              <a:t>Applications of MANETs</a:t>
            </a:r>
          </a:p>
        </p:txBody>
      </p:sp>
      <p:sp>
        <p:nvSpPr>
          <p:cNvPr id="3" name="Content Placeholder 2">
            <a:extLst>
              <a:ext uri="{FF2B5EF4-FFF2-40B4-BE49-F238E27FC236}">
                <a16:creationId xmlns:a16="http://schemas.microsoft.com/office/drawing/2014/main" id="{8C5A09AC-7C6D-6A42-A169-4D8CB2C2C652}"/>
              </a:ext>
            </a:extLst>
          </p:cNvPr>
          <p:cNvSpPr>
            <a:spLocks noGrp="1"/>
          </p:cNvSpPr>
          <p:nvPr>
            <p:ph idx="1"/>
          </p:nvPr>
        </p:nvSpPr>
        <p:spPr/>
        <p:txBody>
          <a:bodyPr/>
          <a:lstStyle/>
          <a:p>
            <a:r>
              <a:rPr lang="en-US" altLang="en-US" dirty="0"/>
              <a:t>Advantages: low-cost, flexibility</a:t>
            </a:r>
          </a:p>
          <a:p>
            <a:pPr lvl="1"/>
            <a:r>
              <a:rPr lang="en-US" altLang="en-US" dirty="0"/>
              <a:t>Ease &amp; Speed of deployment</a:t>
            </a:r>
          </a:p>
          <a:p>
            <a:pPr lvl="1"/>
            <a:r>
              <a:rPr lang="en-US" altLang="en-US" dirty="0"/>
              <a:t>Decreased dependence on infrastructure</a:t>
            </a:r>
          </a:p>
          <a:p>
            <a:r>
              <a:rPr lang="en-US" altLang="en-US" dirty="0"/>
              <a:t>Applications</a:t>
            </a:r>
          </a:p>
          <a:p>
            <a:pPr lvl="1"/>
            <a:r>
              <a:rPr lang="en-US" altLang="en-US" dirty="0"/>
              <a:t>Military environments</a:t>
            </a:r>
          </a:p>
          <a:p>
            <a:pPr lvl="2"/>
            <a:r>
              <a:rPr lang="en-US" altLang="en-US" sz="2000" dirty="0"/>
              <a:t>soldiers, tanks, planes</a:t>
            </a:r>
          </a:p>
          <a:p>
            <a:pPr lvl="1"/>
            <a:r>
              <a:rPr lang="en-US" altLang="en-US" dirty="0"/>
              <a:t>Civilian environments</a:t>
            </a:r>
          </a:p>
          <a:p>
            <a:pPr lvl="2"/>
            <a:r>
              <a:rPr lang="en-US" altLang="en-US" sz="2000" dirty="0"/>
              <a:t>vehicle networks</a:t>
            </a:r>
          </a:p>
          <a:p>
            <a:pPr lvl="2"/>
            <a:r>
              <a:rPr lang="en-US" altLang="en-US" sz="2000" dirty="0"/>
              <a:t>conferences / stadiums</a:t>
            </a:r>
          </a:p>
          <a:p>
            <a:pPr lvl="2"/>
            <a:r>
              <a:rPr lang="en-US" altLang="en-US" sz="2000" dirty="0"/>
              <a:t>outside activities</a:t>
            </a:r>
          </a:p>
          <a:p>
            <a:pPr lvl="1"/>
            <a:r>
              <a:rPr lang="en-US" altLang="en-US" dirty="0"/>
              <a:t>Emergency operations and disaster scenarios</a:t>
            </a:r>
          </a:p>
          <a:p>
            <a:pPr lvl="2"/>
            <a:r>
              <a:rPr lang="en-US" altLang="en-US" sz="2000" dirty="0"/>
              <a:t>search-and-rescue / policing and fire fighting</a:t>
            </a:r>
          </a:p>
          <a:p>
            <a:endParaRPr lang="en-US" dirty="0"/>
          </a:p>
        </p:txBody>
      </p:sp>
      <p:sp>
        <p:nvSpPr>
          <p:cNvPr id="4" name="Slide Number Placeholder 3">
            <a:extLst>
              <a:ext uri="{FF2B5EF4-FFF2-40B4-BE49-F238E27FC236}">
                <a16:creationId xmlns:a16="http://schemas.microsoft.com/office/drawing/2014/main" id="{FB00EB28-E0EA-C047-AB63-DD7DC98C7044}"/>
              </a:ext>
            </a:extLst>
          </p:cNvPr>
          <p:cNvSpPr>
            <a:spLocks noGrp="1"/>
          </p:cNvSpPr>
          <p:nvPr>
            <p:ph type="sldNum" sz="quarter" idx="10"/>
          </p:nvPr>
        </p:nvSpPr>
        <p:spPr/>
        <p:txBody>
          <a:bodyPr/>
          <a:lstStyle/>
          <a:p>
            <a:fld id="{1F7E48BB-56FA-4C34-B4B4-DA3B1419DF27}" type="slidenum">
              <a:rPr lang="de-CH" smtClean="0"/>
              <a:pPr/>
              <a:t>9</a:t>
            </a:fld>
            <a:endParaRPr lang="de-CH"/>
          </a:p>
          <a:p>
            <a:endParaRPr lang="de-CH"/>
          </a:p>
        </p:txBody>
      </p:sp>
    </p:spTree>
    <p:extLst>
      <p:ext uri="{BB962C8B-B14F-4D97-AF65-F5344CB8AC3E}">
        <p14:creationId xmlns:p14="http://schemas.microsoft.com/office/powerpoint/2010/main" val="480666294"/>
      </p:ext>
    </p:extLst>
  </p:cSld>
  <p:clrMapOvr>
    <a:masterClrMapping/>
  </p:clrMapOvr>
</p:sld>
</file>

<file path=ppt/theme/theme1.xml><?xml version="1.0" encoding="utf-8"?>
<a:theme xmlns:a="http://schemas.openxmlformats.org/drawingml/2006/main" name="eth_masterfolie_ethkuppel">
  <a:themeElements>
    <a:clrScheme name="eth_masterfolie_ethkupp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th_masterfolie_ethkupp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00000"/>
          </a:lnSpc>
          <a:spcBef>
            <a:spcPct val="15000"/>
          </a:spcBef>
          <a:spcAft>
            <a:spcPct val="0"/>
          </a:spcAft>
          <a:buClr>
            <a:srgbClr val="2A6AB3"/>
          </a:buClr>
          <a:buSzPct val="110000"/>
          <a:buFont typeface="Wingdings" charset="2"/>
          <a:buNone/>
          <a:tabLst/>
          <a:defRPr kumimoji="0" lang="en-US" sz="28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00000"/>
          </a:lnSpc>
          <a:spcBef>
            <a:spcPct val="15000"/>
          </a:spcBef>
          <a:spcAft>
            <a:spcPct val="0"/>
          </a:spcAft>
          <a:buClr>
            <a:srgbClr val="2A6AB3"/>
          </a:buClr>
          <a:buSzPct val="110000"/>
          <a:buFont typeface="Wingdings" charset="2"/>
          <a:buNone/>
          <a:tabLst/>
          <a:defRPr kumimoji="0" lang="en-US" sz="2800" b="0" i="0" u="none" strike="noStrike" cap="none" normalizeH="0" baseline="0">
            <a:ln>
              <a:noFill/>
            </a:ln>
            <a:solidFill>
              <a:schemeClr val="tx1"/>
            </a:solidFill>
            <a:effectLst/>
            <a:latin typeface="Arial" charset="0"/>
          </a:defRPr>
        </a:defPPr>
      </a:lstStyle>
    </a:lnDef>
  </a:objectDefaults>
  <a:extraClrSchemeLst>
    <a:extraClrScheme>
      <a:clrScheme name="eth_masterfolie_ethkupp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eth_masterfolie_ethkuppe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eth_masterfolie_ethkuppe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eth_masterfolie_ethkuppe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eth_masterfolie_ethkuppe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eth_masterfolie_ethkuppe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eth_masterfolie_ethkuppel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eth_masterfolie_ethkuppe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eth_masterfolie_ethkuppe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eth_masterfolie_ethkuppe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eth_masterfolie_ethkuppe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eth_masterfolie_ethkuppe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heme1" id="{EA13B8CB-B9F0-8144-8125-D78870F7FC7A}" vid="{B62253B0-2946-2046-88DB-EC72E5C94FE7}"/>
    </a:ext>
  </a:extLst>
</a:theme>
</file>

<file path=ppt/theme/theme3.xml><?xml version="1.0" encoding="utf-8"?>
<a:theme xmlns:a="http://schemas.openxmlformats.org/drawingml/2006/main" name="Office-Design">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Design">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15787</TotalTime>
  <Pages>14</Pages>
  <Words>1416</Words>
  <Application>Microsoft Macintosh PowerPoint</Application>
  <PresentationFormat>A4 Paper (210x297 mm)</PresentationFormat>
  <Paragraphs>261</Paragraphs>
  <Slides>27</Slides>
  <Notes>2</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27</vt:i4>
      </vt:variant>
    </vt:vector>
  </HeadingPairs>
  <TitlesOfParts>
    <vt:vector size="41" baseType="lpstr">
      <vt:lpstr>ＭＳ Ｐゴシック</vt:lpstr>
      <vt:lpstr>Arial</vt:lpstr>
      <vt:lpstr>Avenir Book</vt:lpstr>
      <vt:lpstr>Avenir Light</vt:lpstr>
      <vt:lpstr>Avenir Roman</vt:lpstr>
      <vt:lpstr>Calibri</vt:lpstr>
      <vt:lpstr>Comic Sans MS</vt:lpstr>
      <vt:lpstr>Courier New</vt:lpstr>
      <vt:lpstr>DecoType Naskh</vt:lpstr>
      <vt:lpstr>Times</vt:lpstr>
      <vt:lpstr>Times New Roman</vt:lpstr>
      <vt:lpstr>Wingdings</vt:lpstr>
      <vt:lpstr>eth_masterfolie_ethkuppel</vt:lpstr>
      <vt:lpstr>Theme1</vt:lpstr>
      <vt:lpstr>CMSC 628 – Spring 2019  Introduction to Mobile Networks </vt:lpstr>
      <vt:lpstr>Mobile Communication World</vt:lpstr>
      <vt:lpstr>Infrastructure Networks</vt:lpstr>
      <vt:lpstr>Infrastructure-Less Networks</vt:lpstr>
      <vt:lpstr>Mobile (Ad hoc) Networks (MANET) </vt:lpstr>
      <vt:lpstr>Mobile Ad hoc Network (MANET)</vt:lpstr>
      <vt:lpstr>MANET forms</vt:lpstr>
      <vt:lpstr>Challenges</vt:lpstr>
      <vt:lpstr>Applications of MANETs</vt:lpstr>
      <vt:lpstr>MANET History</vt:lpstr>
      <vt:lpstr>MANET Research</vt:lpstr>
      <vt:lpstr>IETF MANET Working Group </vt:lpstr>
      <vt:lpstr>MANET Layers</vt:lpstr>
      <vt:lpstr>MANET Networking Layer</vt:lpstr>
      <vt:lpstr>MANET Casting</vt:lpstr>
      <vt:lpstr>MANET Routing Challenges</vt:lpstr>
      <vt:lpstr>MANET Routing Protocols</vt:lpstr>
      <vt:lpstr>Cross-Layer MANET Research</vt:lpstr>
      <vt:lpstr>Cross Layer Architecture</vt:lpstr>
      <vt:lpstr>Evolution of MANET</vt:lpstr>
      <vt:lpstr>From MANET to…</vt:lpstr>
      <vt:lpstr>Mesh Networks</vt:lpstr>
      <vt:lpstr>Opportunistic Networks</vt:lpstr>
      <vt:lpstr>Vehicular Ad Hoc Networks (VANETs)</vt:lpstr>
      <vt:lpstr>Wireless Sensor Networks (WSN)</vt:lpstr>
      <vt:lpstr>WSN vs. IoT</vt:lpstr>
      <vt:lpstr>What’s next?</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Informations- und Netzwerksicherheit: Ein Überblick</dc:title>
  <dc:creator>Thrasyvoulos Spyropoulos</dc:creator>
  <cp:lastModifiedBy>Microsoft Office User</cp:lastModifiedBy>
  <cp:revision>1022</cp:revision>
  <cp:lastPrinted>2019-01-16T21:31:57Z</cp:lastPrinted>
  <dcterms:created xsi:type="dcterms:W3CDTF">2010-03-13T18:28:54Z</dcterms:created>
  <dcterms:modified xsi:type="dcterms:W3CDTF">2019-01-16T21:32:25Z</dcterms:modified>
</cp:coreProperties>
</file>